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59" r:id="rId4"/>
    <p:sldId id="263" r:id="rId5"/>
    <p:sldId id="288" r:id="rId6"/>
    <p:sldId id="269" r:id="rId7"/>
    <p:sldId id="271" r:id="rId8"/>
    <p:sldId id="283" r:id="rId9"/>
    <p:sldId id="284" r:id="rId10"/>
    <p:sldId id="285" r:id="rId11"/>
    <p:sldId id="286" r:id="rId12"/>
    <p:sldId id="287" r:id="rId13"/>
    <p:sldId id="273" r:id="rId14"/>
    <p:sldId id="277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75" autoAdjust="0"/>
  </p:normalViewPr>
  <p:slideViewPr>
    <p:cSldViewPr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844883-16E3-4E88-AE4D-6DD64BCC470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D93545FF-2B69-4785-9F99-6B476907EA1A}">
      <dgm:prSet phldrT="[besedilo]"/>
      <dgm:spPr/>
      <dgm:t>
        <a:bodyPr/>
        <a:lstStyle/>
        <a:p>
          <a:r>
            <a:rPr lang="sl-SI" dirty="0" smtClean="0"/>
            <a:t>ORGANIZACIJA</a:t>
          </a:r>
        </a:p>
        <a:p>
          <a:r>
            <a:rPr lang="sl-SI" dirty="0" smtClean="0"/>
            <a:t>PMP</a:t>
          </a:r>
          <a:endParaRPr lang="sl-SI" dirty="0"/>
        </a:p>
      </dgm:t>
    </dgm:pt>
    <dgm:pt modelId="{F264CB4C-385A-4862-9BB9-D7DFDF4D0B6B}" type="parTrans" cxnId="{47BFF577-27D3-43DB-92C5-109CD5D0BFB2}">
      <dgm:prSet/>
      <dgm:spPr/>
      <dgm:t>
        <a:bodyPr/>
        <a:lstStyle/>
        <a:p>
          <a:endParaRPr lang="sl-SI"/>
        </a:p>
      </dgm:t>
    </dgm:pt>
    <dgm:pt modelId="{B47839FF-74DE-4FAF-A045-3060B00EEC83}" type="sibTrans" cxnId="{47BFF577-27D3-43DB-92C5-109CD5D0BFB2}">
      <dgm:prSet/>
      <dgm:spPr/>
      <dgm:t>
        <a:bodyPr/>
        <a:lstStyle/>
        <a:p>
          <a:endParaRPr lang="sl-SI"/>
        </a:p>
      </dgm:t>
    </dgm:pt>
    <dgm:pt modelId="{E1D00CC5-3B4B-4DDA-9C4E-BB90479447B8}">
      <dgm:prSet phldrT="[besedilo]" custT="1"/>
      <dgm:spPr/>
      <dgm:t>
        <a:bodyPr/>
        <a:lstStyle/>
        <a:p>
          <a:r>
            <a:rPr lang="sl-SI" sz="2000" dirty="0" smtClean="0"/>
            <a:t>Šola omogoči pisanje PMP dijaku iz vseh petih predmetov</a:t>
          </a:r>
          <a:endParaRPr lang="sl-SI" sz="2000" dirty="0"/>
        </a:p>
      </dgm:t>
    </dgm:pt>
    <dgm:pt modelId="{72FD6DB6-82D7-4A45-BE86-B853F8C66E57}" type="parTrans" cxnId="{22DB9522-11F3-4A06-AF65-1FBB251BD789}">
      <dgm:prSet/>
      <dgm:spPr/>
      <dgm:t>
        <a:bodyPr/>
        <a:lstStyle/>
        <a:p>
          <a:endParaRPr lang="sl-SI"/>
        </a:p>
      </dgm:t>
    </dgm:pt>
    <dgm:pt modelId="{5373E85C-638A-42AB-A1FF-B827E8ABE503}" type="sibTrans" cxnId="{22DB9522-11F3-4A06-AF65-1FBB251BD789}">
      <dgm:prSet/>
      <dgm:spPr/>
      <dgm:t>
        <a:bodyPr/>
        <a:lstStyle/>
        <a:p>
          <a:endParaRPr lang="sl-SI"/>
        </a:p>
      </dgm:t>
    </dgm:pt>
    <dgm:pt modelId="{67F495D0-120D-4F47-9716-D601772ED922}">
      <dgm:prSet phldrT="[besedilo]" custT="1"/>
      <dgm:spPr/>
      <dgm:t>
        <a:bodyPr/>
        <a:lstStyle/>
        <a:p>
          <a:r>
            <a:rPr lang="sl-SI" sz="2000" dirty="0" smtClean="0"/>
            <a:t>Izvedli jih bomo </a:t>
          </a:r>
          <a:r>
            <a:rPr lang="sl-SI" sz="2000" b="1" dirty="0" smtClean="0"/>
            <a:t>v mesecu marcu </a:t>
          </a:r>
          <a:r>
            <a:rPr lang="sl-SI" sz="2000" b="1" dirty="0" smtClean="0"/>
            <a:t>(5. </a:t>
          </a:r>
          <a:r>
            <a:rPr lang="sl-SI" sz="2000" b="1" dirty="0" smtClean="0"/>
            <a:t>marec PMP SLO IP 1)</a:t>
          </a:r>
          <a:endParaRPr lang="sl-SI" sz="2000" b="0" dirty="0"/>
        </a:p>
      </dgm:t>
    </dgm:pt>
    <dgm:pt modelId="{C9B8276F-0F61-42EF-9161-BDAB3B6084E6}" type="parTrans" cxnId="{50AFF909-11BD-458A-865F-34AA28D68BE5}">
      <dgm:prSet/>
      <dgm:spPr/>
      <dgm:t>
        <a:bodyPr/>
        <a:lstStyle/>
        <a:p>
          <a:endParaRPr lang="sl-SI"/>
        </a:p>
      </dgm:t>
    </dgm:pt>
    <dgm:pt modelId="{67070CEF-AAB0-4939-9E17-1F6A5787D6CE}" type="sibTrans" cxnId="{50AFF909-11BD-458A-865F-34AA28D68BE5}">
      <dgm:prSet/>
      <dgm:spPr/>
      <dgm:t>
        <a:bodyPr/>
        <a:lstStyle/>
        <a:p>
          <a:endParaRPr lang="sl-SI"/>
        </a:p>
      </dgm:t>
    </dgm:pt>
    <dgm:pt modelId="{BBCA2968-A86F-4607-A8A4-1D4FF0E0B6AC}">
      <dgm:prSet phldrT="[besedilo]"/>
      <dgm:spPr/>
      <dgm:t>
        <a:bodyPr/>
        <a:lstStyle/>
        <a:p>
          <a:r>
            <a:rPr lang="sl-SI" dirty="0" smtClean="0"/>
            <a:t>Tehnični potek mature</a:t>
          </a:r>
          <a:endParaRPr lang="sl-SI" dirty="0"/>
        </a:p>
      </dgm:t>
    </dgm:pt>
    <dgm:pt modelId="{4EEDB004-F500-45F1-9F25-3D3C1FAC401E}" type="parTrans" cxnId="{B5C0028C-F8B1-4B3F-ADBC-703E951B8706}">
      <dgm:prSet/>
      <dgm:spPr/>
      <dgm:t>
        <a:bodyPr/>
        <a:lstStyle/>
        <a:p>
          <a:endParaRPr lang="sl-SI"/>
        </a:p>
      </dgm:t>
    </dgm:pt>
    <dgm:pt modelId="{D228DFAC-8EA3-4838-A770-982A7781E185}" type="sibTrans" cxnId="{B5C0028C-F8B1-4B3F-ADBC-703E951B8706}">
      <dgm:prSet/>
      <dgm:spPr/>
      <dgm:t>
        <a:bodyPr/>
        <a:lstStyle/>
        <a:p>
          <a:endParaRPr lang="sl-SI"/>
        </a:p>
      </dgm:t>
    </dgm:pt>
    <dgm:pt modelId="{1BC12BC1-9E58-4DED-90A1-25784644415D}">
      <dgm:prSet phldrT="[besedilo]"/>
      <dgm:spPr/>
      <dgm:t>
        <a:bodyPr/>
        <a:lstStyle/>
        <a:p>
          <a:endParaRPr lang="sl-SI" dirty="0"/>
        </a:p>
      </dgm:t>
    </dgm:pt>
    <dgm:pt modelId="{B1E314C6-80A5-423B-8138-BD75079F4FDE}" type="parTrans" cxnId="{09DF0300-DC66-495B-BE8F-2C4C273B4A8D}">
      <dgm:prSet/>
      <dgm:spPr/>
      <dgm:t>
        <a:bodyPr/>
        <a:lstStyle/>
        <a:p>
          <a:endParaRPr lang="sl-SI"/>
        </a:p>
      </dgm:t>
    </dgm:pt>
    <dgm:pt modelId="{55DB744F-3BF8-4C93-9CC9-EADC5A64DADC}" type="sibTrans" cxnId="{09DF0300-DC66-495B-BE8F-2C4C273B4A8D}">
      <dgm:prSet/>
      <dgm:spPr/>
      <dgm:t>
        <a:bodyPr/>
        <a:lstStyle/>
        <a:p>
          <a:endParaRPr lang="sl-SI"/>
        </a:p>
      </dgm:t>
    </dgm:pt>
    <dgm:pt modelId="{E7888CBA-3C5C-4D95-B5AF-48E1D79D376C}">
      <dgm:prSet phldrT="[besedilo]"/>
      <dgm:spPr/>
      <dgm:t>
        <a:bodyPr/>
        <a:lstStyle/>
        <a:p>
          <a:r>
            <a:rPr lang="sl-SI" dirty="0" smtClean="0"/>
            <a:t>POVRATNA INFORMACIJA DIJAKU</a:t>
          </a:r>
          <a:endParaRPr lang="sl-SI" dirty="0"/>
        </a:p>
      </dgm:t>
    </dgm:pt>
    <dgm:pt modelId="{0E35040E-CC97-4EAA-90DD-8ADB5BB31CC8}" type="parTrans" cxnId="{A9A25408-1187-40B4-9D1A-21849293E47D}">
      <dgm:prSet/>
      <dgm:spPr/>
      <dgm:t>
        <a:bodyPr/>
        <a:lstStyle/>
        <a:p>
          <a:endParaRPr lang="sl-SI"/>
        </a:p>
      </dgm:t>
    </dgm:pt>
    <dgm:pt modelId="{85315B13-0D4F-4D9F-B8B5-D6C103EF3C0F}" type="sibTrans" cxnId="{A9A25408-1187-40B4-9D1A-21849293E47D}">
      <dgm:prSet/>
      <dgm:spPr/>
      <dgm:t>
        <a:bodyPr/>
        <a:lstStyle/>
        <a:p>
          <a:endParaRPr lang="sl-SI"/>
        </a:p>
      </dgm:t>
    </dgm:pt>
    <dgm:pt modelId="{7BA99D96-D48F-4A15-BDF7-5148A7EEEE52}">
      <dgm:prSet phldrT="[besedilo]"/>
      <dgm:spPr/>
      <dgm:t>
        <a:bodyPr/>
        <a:lstStyle/>
        <a:p>
          <a:r>
            <a:rPr lang="sl-SI" dirty="0" smtClean="0"/>
            <a:t>In  do tedaj osvojeni vsebinski del</a:t>
          </a:r>
          <a:endParaRPr lang="sl-SI" dirty="0"/>
        </a:p>
      </dgm:t>
    </dgm:pt>
    <dgm:pt modelId="{35C97A05-C649-4785-ADAF-AC1D83EB0464}" type="parTrans" cxnId="{D1C231B9-8CFB-4B25-BF1D-9950140F6E4B}">
      <dgm:prSet/>
      <dgm:spPr/>
      <dgm:t>
        <a:bodyPr/>
        <a:lstStyle/>
        <a:p>
          <a:endParaRPr lang="sl-SI"/>
        </a:p>
      </dgm:t>
    </dgm:pt>
    <dgm:pt modelId="{858254CC-D35E-4042-9321-5637A1F1EDE6}" type="sibTrans" cxnId="{D1C231B9-8CFB-4B25-BF1D-9950140F6E4B}">
      <dgm:prSet/>
      <dgm:spPr/>
      <dgm:t>
        <a:bodyPr/>
        <a:lstStyle/>
        <a:p>
          <a:endParaRPr lang="sl-SI"/>
        </a:p>
      </dgm:t>
    </dgm:pt>
    <dgm:pt modelId="{050BC4EB-312C-40F3-9B14-353455CE1B1A}">
      <dgm:prSet phldrT="[besedilo]"/>
      <dgm:spPr/>
      <dgm:t>
        <a:bodyPr/>
        <a:lstStyle/>
        <a:p>
          <a:r>
            <a:rPr lang="sl-SI" dirty="0" smtClean="0"/>
            <a:t>Učitelji PMP popravijo in o rezultatu obvestijo dijaka, v primeru zaskrbljujočega rezultata tudi starše. </a:t>
          </a:r>
          <a:endParaRPr lang="sl-SI" dirty="0"/>
        </a:p>
      </dgm:t>
    </dgm:pt>
    <dgm:pt modelId="{14EBB3B8-B9F2-49A7-9C51-D4AA647FB4AD}" type="sibTrans" cxnId="{1218EB9C-A105-467B-A13E-5358B23CBBDF}">
      <dgm:prSet/>
      <dgm:spPr/>
      <dgm:t>
        <a:bodyPr/>
        <a:lstStyle/>
        <a:p>
          <a:endParaRPr lang="sl-SI"/>
        </a:p>
      </dgm:t>
    </dgm:pt>
    <dgm:pt modelId="{3F279135-8177-458D-A833-DA299C12BE47}" type="parTrans" cxnId="{1218EB9C-A105-467B-A13E-5358B23CBBDF}">
      <dgm:prSet/>
      <dgm:spPr/>
      <dgm:t>
        <a:bodyPr/>
        <a:lstStyle/>
        <a:p>
          <a:endParaRPr lang="sl-SI"/>
        </a:p>
      </dgm:t>
    </dgm:pt>
    <dgm:pt modelId="{8660BED0-310F-4FED-8B96-F80455415651}">
      <dgm:prSet phldrT="[besedilo]"/>
      <dgm:spPr/>
      <dgm:t>
        <a:bodyPr/>
        <a:lstStyle/>
        <a:p>
          <a:r>
            <a:rPr lang="sl-SI" dirty="0" smtClean="0"/>
            <a:t>PMP se ne ocenjuje oz. ocena ne gre v redovalnico</a:t>
          </a:r>
          <a:endParaRPr lang="sl-SI" dirty="0"/>
        </a:p>
      </dgm:t>
    </dgm:pt>
    <dgm:pt modelId="{8CEF967E-58AE-4965-AE43-E7192C8DF554}" type="sibTrans" cxnId="{4EAA4564-DCC4-46F4-A60A-D9809B71FD98}">
      <dgm:prSet/>
      <dgm:spPr/>
      <dgm:t>
        <a:bodyPr/>
        <a:lstStyle/>
        <a:p>
          <a:endParaRPr lang="sl-SI"/>
        </a:p>
      </dgm:t>
    </dgm:pt>
    <dgm:pt modelId="{AE79BBC3-F95A-4B03-A6F8-A70725357CFA}" type="parTrans" cxnId="{4EAA4564-DCC4-46F4-A60A-D9809B71FD98}">
      <dgm:prSet/>
      <dgm:spPr/>
      <dgm:t>
        <a:bodyPr/>
        <a:lstStyle/>
        <a:p>
          <a:endParaRPr lang="sl-SI"/>
        </a:p>
      </dgm:t>
    </dgm:pt>
    <dgm:pt modelId="{5FAA5501-3BFD-4A23-977C-60732BE5D765}" type="pres">
      <dgm:prSet presAssocID="{2C844883-16E3-4E88-AE4D-6DD64BCC47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F050F114-CAB9-43C9-A4FC-685ED552B798}" type="pres">
      <dgm:prSet presAssocID="{D93545FF-2B69-4785-9F99-6B476907EA1A}" presName="linNode" presStyleCnt="0"/>
      <dgm:spPr/>
    </dgm:pt>
    <dgm:pt modelId="{30282877-0710-47D4-B744-E1F97583E6E1}" type="pres">
      <dgm:prSet presAssocID="{D93545FF-2B69-4785-9F99-6B476907EA1A}" presName="parentText" presStyleLbl="node1" presStyleIdx="0" presStyleCnt="3" custScaleX="108996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DCF35BC-EBEF-4E8A-A12F-90A26EB76E6A}" type="pres">
      <dgm:prSet presAssocID="{D93545FF-2B69-4785-9F99-6B476907EA1A}" presName="descendantText" presStyleLbl="alignAccFollowNode1" presStyleIdx="0" presStyleCnt="3" custScaleX="16372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0756608-2E74-41DD-9665-8C4AE469E228}" type="pres">
      <dgm:prSet presAssocID="{B47839FF-74DE-4FAF-A045-3060B00EEC83}" presName="sp" presStyleCnt="0"/>
      <dgm:spPr/>
    </dgm:pt>
    <dgm:pt modelId="{205F8DC1-4215-4CF2-8183-1716F1029B4D}" type="pres">
      <dgm:prSet presAssocID="{BBCA2968-A86F-4607-A8A4-1D4FF0E0B6AC}" presName="linNode" presStyleCnt="0"/>
      <dgm:spPr/>
    </dgm:pt>
    <dgm:pt modelId="{6785ADDD-E2A3-4BFD-8206-241D055DDEA5}" type="pres">
      <dgm:prSet presAssocID="{BBCA2968-A86F-4607-A8A4-1D4FF0E0B6A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615B773-6654-4DDC-A528-EDF64971B2C2}" type="pres">
      <dgm:prSet presAssocID="{BBCA2968-A86F-4607-A8A4-1D4FF0E0B6A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76B05DF-D1D2-4F2C-A488-12B96B3DD544}" type="pres">
      <dgm:prSet presAssocID="{D228DFAC-8EA3-4838-A770-982A7781E185}" presName="sp" presStyleCnt="0"/>
      <dgm:spPr/>
    </dgm:pt>
    <dgm:pt modelId="{97CDF217-5149-4941-949E-21DE31649C1B}" type="pres">
      <dgm:prSet presAssocID="{E7888CBA-3C5C-4D95-B5AF-48E1D79D376C}" presName="linNode" presStyleCnt="0"/>
      <dgm:spPr/>
    </dgm:pt>
    <dgm:pt modelId="{E687D9E5-F1C5-4C8A-B369-8450BDB704A1}" type="pres">
      <dgm:prSet presAssocID="{E7888CBA-3C5C-4D95-B5AF-48E1D79D376C}" presName="parentText" presStyleLbl="node1" presStyleIdx="2" presStyleCnt="3" custScaleX="81309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3835F88-77EE-41F6-A319-05F5958F310E}" type="pres">
      <dgm:prSet presAssocID="{E7888CBA-3C5C-4D95-B5AF-48E1D79D376C}" presName="descendantText" presStyleLbl="alignAccFollowNode1" presStyleIdx="2" presStyleCnt="3" custScaleX="15499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153BA356-C9A8-46BD-B8D1-1B4DD82CAF85}" type="presOf" srcId="{8660BED0-310F-4FED-8B96-F80455415651}" destId="{63835F88-77EE-41F6-A319-05F5958F310E}" srcOrd="0" destOrd="0" presId="urn:microsoft.com/office/officeart/2005/8/layout/vList5"/>
    <dgm:cxn modelId="{7B6653E2-A3A5-4C25-A1A3-E4FC5B8ABCD6}" type="presOf" srcId="{7BA99D96-D48F-4A15-BDF7-5148A7EEEE52}" destId="{E615B773-6654-4DDC-A528-EDF64971B2C2}" srcOrd="0" destOrd="0" presId="urn:microsoft.com/office/officeart/2005/8/layout/vList5"/>
    <dgm:cxn modelId="{50AFF909-11BD-458A-865F-34AA28D68BE5}" srcId="{D93545FF-2B69-4785-9F99-6B476907EA1A}" destId="{67F495D0-120D-4F47-9716-D601772ED922}" srcOrd="1" destOrd="0" parTransId="{C9B8276F-0F61-42EF-9161-BDAB3B6084E6}" sibTransId="{67070CEF-AAB0-4939-9E17-1F6A5787D6CE}"/>
    <dgm:cxn modelId="{D1C231B9-8CFB-4B25-BF1D-9950140F6E4B}" srcId="{BBCA2968-A86F-4607-A8A4-1D4FF0E0B6AC}" destId="{7BA99D96-D48F-4A15-BDF7-5148A7EEEE52}" srcOrd="0" destOrd="0" parTransId="{35C97A05-C649-4785-ADAF-AC1D83EB0464}" sibTransId="{858254CC-D35E-4042-9321-5637A1F1EDE6}"/>
    <dgm:cxn modelId="{EC7B40C7-C938-47FA-82D0-B471BB94B423}" type="presOf" srcId="{E7888CBA-3C5C-4D95-B5AF-48E1D79D376C}" destId="{E687D9E5-F1C5-4C8A-B369-8450BDB704A1}" srcOrd="0" destOrd="0" presId="urn:microsoft.com/office/officeart/2005/8/layout/vList5"/>
    <dgm:cxn modelId="{B64FB129-F8EA-4480-9E78-DE6DC33C315F}" type="presOf" srcId="{BBCA2968-A86F-4607-A8A4-1D4FF0E0B6AC}" destId="{6785ADDD-E2A3-4BFD-8206-241D055DDEA5}" srcOrd="0" destOrd="0" presId="urn:microsoft.com/office/officeart/2005/8/layout/vList5"/>
    <dgm:cxn modelId="{94C62E16-1B2C-4C46-88BC-9073DEA64538}" type="presOf" srcId="{67F495D0-120D-4F47-9716-D601772ED922}" destId="{5DCF35BC-EBEF-4E8A-A12F-90A26EB76E6A}" srcOrd="0" destOrd="1" presId="urn:microsoft.com/office/officeart/2005/8/layout/vList5"/>
    <dgm:cxn modelId="{CB743474-D997-4AF1-97FE-C703A6B0CD86}" type="presOf" srcId="{1BC12BC1-9E58-4DED-90A1-25784644415D}" destId="{E615B773-6654-4DDC-A528-EDF64971B2C2}" srcOrd="0" destOrd="1" presId="urn:microsoft.com/office/officeart/2005/8/layout/vList5"/>
    <dgm:cxn modelId="{50DC4830-6F1B-41B2-BD9A-73E16F6DE46C}" type="presOf" srcId="{E1D00CC5-3B4B-4DDA-9C4E-BB90479447B8}" destId="{5DCF35BC-EBEF-4E8A-A12F-90A26EB76E6A}" srcOrd="0" destOrd="0" presId="urn:microsoft.com/office/officeart/2005/8/layout/vList5"/>
    <dgm:cxn modelId="{B5C0028C-F8B1-4B3F-ADBC-703E951B8706}" srcId="{2C844883-16E3-4E88-AE4D-6DD64BCC4702}" destId="{BBCA2968-A86F-4607-A8A4-1D4FF0E0B6AC}" srcOrd="1" destOrd="0" parTransId="{4EEDB004-F500-45F1-9F25-3D3C1FAC401E}" sibTransId="{D228DFAC-8EA3-4838-A770-982A7781E185}"/>
    <dgm:cxn modelId="{C59D1009-BD5B-4E44-B125-C7BEE4063478}" type="presOf" srcId="{050BC4EB-312C-40F3-9B14-353455CE1B1A}" destId="{63835F88-77EE-41F6-A319-05F5958F310E}" srcOrd="0" destOrd="1" presId="urn:microsoft.com/office/officeart/2005/8/layout/vList5"/>
    <dgm:cxn modelId="{4EAA4564-DCC4-46F4-A60A-D9809B71FD98}" srcId="{E7888CBA-3C5C-4D95-B5AF-48E1D79D376C}" destId="{8660BED0-310F-4FED-8B96-F80455415651}" srcOrd="0" destOrd="0" parTransId="{AE79BBC3-F95A-4B03-A6F8-A70725357CFA}" sibTransId="{8CEF967E-58AE-4965-AE43-E7192C8DF554}"/>
    <dgm:cxn modelId="{1218EB9C-A105-467B-A13E-5358B23CBBDF}" srcId="{E7888CBA-3C5C-4D95-B5AF-48E1D79D376C}" destId="{050BC4EB-312C-40F3-9B14-353455CE1B1A}" srcOrd="1" destOrd="0" parTransId="{3F279135-8177-458D-A833-DA299C12BE47}" sibTransId="{14EBB3B8-B9F2-49A7-9C51-D4AA647FB4AD}"/>
    <dgm:cxn modelId="{A9A25408-1187-40B4-9D1A-21849293E47D}" srcId="{2C844883-16E3-4E88-AE4D-6DD64BCC4702}" destId="{E7888CBA-3C5C-4D95-B5AF-48E1D79D376C}" srcOrd="2" destOrd="0" parTransId="{0E35040E-CC97-4EAA-90DD-8ADB5BB31CC8}" sibTransId="{85315B13-0D4F-4D9F-B8B5-D6C103EF3C0F}"/>
    <dgm:cxn modelId="{22DB9522-11F3-4A06-AF65-1FBB251BD789}" srcId="{D93545FF-2B69-4785-9F99-6B476907EA1A}" destId="{E1D00CC5-3B4B-4DDA-9C4E-BB90479447B8}" srcOrd="0" destOrd="0" parTransId="{72FD6DB6-82D7-4A45-BE86-B853F8C66E57}" sibTransId="{5373E85C-638A-42AB-A1FF-B827E8ABE503}"/>
    <dgm:cxn modelId="{47BFF577-27D3-43DB-92C5-109CD5D0BFB2}" srcId="{2C844883-16E3-4E88-AE4D-6DD64BCC4702}" destId="{D93545FF-2B69-4785-9F99-6B476907EA1A}" srcOrd="0" destOrd="0" parTransId="{F264CB4C-385A-4862-9BB9-D7DFDF4D0B6B}" sibTransId="{B47839FF-74DE-4FAF-A045-3060B00EEC83}"/>
    <dgm:cxn modelId="{09DF0300-DC66-495B-BE8F-2C4C273B4A8D}" srcId="{BBCA2968-A86F-4607-A8A4-1D4FF0E0B6AC}" destId="{1BC12BC1-9E58-4DED-90A1-25784644415D}" srcOrd="1" destOrd="0" parTransId="{B1E314C6-80A5-423B-8138-BD75079F4FDE}" sibTransId="{55DB744F-3BF8-4C93-9CC9-EADC5A64DADC}"/>
    <dgm:cxn modelId="{BAB0DAE5-B17A-47A0-B074-28F77D0BACFB}" type="presOf" srcId="{D93545FF-2B69-4785-9F99-6B476907EA1A}" destId="{30282877-0710-47D4-B744-E1F97583E6E1}" srcOrd="0" destOrd="0" presId="urn:microsoft.com/office/officeart/2005/8/layout/vList5"/>
    <dgm:cxn modelId="{F37E064A-8094-4D3E-8CD6-C3CDFE479A3D}" type="presOf" srcId="{2C844883-16E3-4E88-AE4D-6DD64BCC4702}" destId="{5FAA5501-3BFD-4A23-977C-60732BE5D765}" srcOrd="0" destOrd="0" presId="urn:microsoft.com/office/officeart/2005/8/layout/vList5"/>
    <dgm:cxn modelId="{9CBB62C3-B5C5-4AFA-863A-951E517FB22C}" type="presParOf" srcId="{5FAA5501-3BFD-4A23-977C-60732BE5D765}" destId="{F050F114-CAB9-43C9-A4FC-685ED552B798}" srcOrd="0" destOrd="0" presId="urn:microsoft.com/office/officeart/2005/8/layout/vList5"/>
    <dgm:cxn modelId="{49543B74-E24B-4A8B-B1B6-CFF4FDB8BF1A}" type="presParOf" srcId="{F050F114-CAB9-43C9-A4FC-685ED552B798}" destId="{30282877-0710-47D4-B744-E1F97583E6E1}" srcOrd="0" destOrd="0" presId="urn:microsoft.com/office/officeart/2005/8/layout/vList5"/>
    <dgm:cxn modelId="{E2884C74-F0F3-4441-8B1C-E96EBB8D06D1}" type="presParOf" srcId="{F050F114-CAB9-43C9-A4FC-685ED552B798}" destId="{5DCF35BC-EBEF-4E8A-A12F-90A26EB76E6A}" srcOrd="1" destOrd="0" presId="urn:microsoft.com/office/officeart/2005/8/layout/vList5"/>
    <dgm:cxn modelId="{1DF09855-3414-4D9C-81F5-1F6E564CDC60}" type="presParOf" srcId="{5FAA5501-3BFD-4A23-977C-60732BE5D765}" destId="{10756608-2E74-41DD-9665-8C4AE469E228}" srcOrd="1" destOrd="0" presId="urn:microsoft.com/office/officeart/2005/8/layout/vList5"/>
    <dgm:cxn modelId="{D530329B-124B-4604-B605-97DCCE888113}" type="presParOf" srcId="{5FAA5501-3BFD-4A23-977C-60732BE5D765}" destId="{205F8DC1-4215-4CF2-8183-1716F1029B4D}" srcOrd="2" destOrd="0" presId="urn:microsoft.com/office/officeart/2005/8/layout/vList5"/>
    <dgm:cxn modelId="{19ECFF05-6501-457A-BEE5-83D25B593667}" type="presParOf" srcId="{205F8DC1-4215-4CF2-8183-1716F1029B4D}" destId="{6785ADDD-E2A3-4BFD-8206-241D055DDEA5}" srcOrd="0" destOrd="0" presId="urn:microsoft.com/office/officeart/2005/8/layout/vList5"/>
    <dgm:cxn modelId="{ADD98EAE-409F-4BE0-B417-705A6550F543}" type="presParOf" srcId="{205F8DC1-4215-4CF2-8183-1716F1029B4D}" destId="{E615B773-6654-4DDC-A528-EDF64971B2C2}" srcOrd="1" destOrd="0" presId="urn:microsoft.com/office/officeart/2005/8/layout/vList5"/>
    <dgm:cxn modelId="{84818B34-AF45-4831-8445-4E1BA990CE26}" type="presParOf" srcId="{5FAA5501-3BFD-4A23-977C-60732BE5D765}" destId="{076B05DF-D1D2-4F2C-A488-12B96B3DD544}" srcOrd="3" destOrd="0" presId="urn:microsoft.com/office/officeart/2005/8/layout/vList5"/>
    <dgm:cxn modelId="{8535EBE8-4C03-4AE7-AC7F-F1A1E11821A8}" type="presParOf" srcId="{5FAA5501-3BFD-4A23-977C-60732BE5D765}" destId="{97CDF217-5149-4941-949E-21DE31649C1B}" srcOrd="4" destOrd="0" presId="urn:microsoft.com/office/officeart/2005/8/layout/vList5"/>
    <dgm:cxn modelId="{9CCDE0E0-1F8A-4E3C-B819-2874370EBBF1}" type="presParOf" srcId="{97CDF217-5149-4941-949E-21DE31649C1B}" destId="{E687D9E5-F1C5-4C8A-B369-8450BDB704A1}" srcOrd="0" destOrd="0" presId="urn:microsoft.com/office/officeart/2005/8/layout/vList5"/>
    <dgm:cxn modelId="{042CEDD7-D752-4338-A651-6B6ECBF788D6}" type="presParOf" srcId="{97CDF217-5149-4941-949E-21DE31649C1B}" destId="{63835F88-77EE-41F6-A319-05F5958F31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C33504-03FB-4FCB-9405-A0E09C3BDD7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4EDA0ACC-E923-4D2C-9F24-6AC52438E3AA}">
      <dgm:prSet phldrT="[besedilo]"/>
      <dgm:spPr/>
      <dgm:t>
        <a:bodyPr/>
        <a:lstStyle/>
        <a:p>
          <a:r>
            <a:rPr lang="sl-SI" dirty="0" smtClean="0"/>
            <a:t>MAREC/APRIL</a:t>
          </a:r>
          <a:endParaRPr lang="sl-SI" dirty="0"/>
        </a:p>
      </dgm:t>
    </dgm:pt>
    <dgm:pt modelId="{3AF0E71E-2219-4165-A775-F0854F73DAE1}" type="parTrans" cxnId="{FD089DBB-CEF0-47A5-A0C4-7E935E4AF467}">
      <dgm:prSet/>
      <dgm:spPr/>
      <dgm:t>
        <a:bodyPr/>
        <a:lstStyle/>
        <a:p>
          <a:endParaRPr lang="sl-SI"/>
        </a:p>
      </dgm:t>
    </dgm:pt>
    <dgm:pt modelId="{19E52ECA-D41A-4751-B837-AF7DEC09D832}" type="sibTrans" cxnId="{FD089DBB-CEF0-47A5-A0C4-7E935E4AF467}">
      <dgm:prSet/>
      <dgm:spPr/>
      <dgm:t>
        <a:bodyPr/>
        <a:lstStyle/>
        <a:p>
          <a:endParaRPr lang="sl-SI"/>
        </a:p>
      </dgm:t>
    </dgm:pt>
    <dgm:pt modelId="{2EF6E0B7-CD94-4CF0-880E-2DD1386244D6}">
      <dgm:prSet phldrT="[besedilo]" custT="1"/>
      <dgm:spPr/>
      <dgm:t>
        <a:bodyPr/>
        <a:lstStyle/>
        <a:p>
          <a:r>
            <a:rPr lang="sl-SI" sz="2000" b="1" dirty="0" smtClean="0"/>
            <a:t>30. </a:t>
          </a:r>
          <a:r>
            <a:rPr lang="sl-SI" sz="2000" b="1" dirty="0" smtClean="0"/>
            <a:t>marec </a:t>
          </a:r>
          <a:r>
            <a:rPr lang="sl-SI" sz="2000" dirty="0" smtClean="0"/>
            <a:t/>
          </a:r>
          <a:br>
            <a:rPr lang="sl-SI" sz="2000" dirty="0" smtClean="0"/>
          </a:br>
          <a:r>
            <a:rPr lang="sl-SI" sz="2000" dirty="0" smtClean="0"/>
            <a:t>Zadnji rok za </a:t>
          </a:r>
          <a:r>
            <a:rPr lang="sl-SI" sz="2000" u="sng" dirty="0" smtClean="0"/>
            <a:t>prijavo</a:t>
          </a:r>
          <a:r>
            <a:rPr lang="sl-SI" sz="2000" dirty="0" smtClean="0"/>
            <a:t> kandidatov k SM. Z njimi uredi šola. ( V mesecu marcu)</a:t>
          </a:r>
          <a:endParaRPr lang="sl-SI" sz="2000" dirty="0"/>
        </a:p>
      </dgm:t>
    </dgm:pt>
    <dgm:pt modelId="{4E5C6964-789A-42A6-9D13-3E1D0A0F9FBE}" type="parTrans" cxnId="{8C4E9CF7-FD45-4250-A5EF-C287D5DE3B16}">
      <dgm:prSet/>
      <dgm:spPr/>
      <dgm:t>
        <a:bodyPr/>
        <a:lstStyle/>
        <a:p>
          <a:endParaRPr lang="sl-SI"/>
        </a:p>
      </dgm:t>
    </dgm:pt>
    <dgm:pt modelId="{51CAF0E5-02C6-45AB-9F97-29C1DE224207}" type="sibTrans" cxnId="{8C4E9CF7-FD45-4250-A5EF-C287D5DE3B16}">
      <dgm:prSet/>
      <dgm:spPr/>
      <dgm:t>
        <a:bodyPr/>
        <a:lstStyle/>
        <a:p>
          <a:endParaRPr lang="sl-SI"/>
        </a:p>
      </dgm:t>
    </dgm:pt>
    <dgm:pt modelId="{9A77D1F8-2547-4C7B-AF10-35C2722F908A}">
      <dgm:prSet phldrT="[besedilo]"/>
      <dgm:spPr/>
      <dgm:t>
        <a:bodyPr/>
        <a:lstStyle/>
        <a:p>
          <a:r>
            <a:rPr lang="sl-SI" dirty="0" smtClean="0"/>
            <a:t>APRIL/MAJ</a:t>
          </a:r>
          <a:endParaRPr lang="sl-SI" dirty="0"/>
        </a:p>
      </dgm:t>
    </dgm:pt>
    <dgm:pt modelId="{62FEAA19-12F1-4921-9C63-50AB934F9EEA}" type="parTrans" cxnId="{A75FCC11-1EA1-4F33-95BA-EE46FA27D59A}">
      <dgm:prSet/>
      <dgm:spPr/>
      <dgm:t>
        <a:bodyPr/>
        <a:lstStyle/>
        <a:p>
          <a:endParaRPr lang="sl-SI"/>
        </a:p>
      </dgm:t>
    </dgm:pt>
    <dgm:pt modelId="{85C59D02-F915-4108-A728-E15CA29A855B}" type="sibTrans" cxnId="{A75FCC11-1EA1-4F33-95BA-EE46FA27D59A}">
      <dgm:prSet/>
      <dgm:spPr/>
      <dgm:t>
        <a:bodyPr/>
        <a:lstStyle/>
        <a:p>
          <a:endParaRPr lang="sl-SI"/>
        </a:p>
      </dgm:t>
    </dgm:pt>
    <dgm:pt modelId="{7A62823F-C51D-4B61-8C35-1E8133953E97}">
      <dgm:prSet phldrT="[besedilo]"/>
      <dgm:spPr/>
      <dgm:t>
        <a:bodyPr/>
        <a:lstStyle/>
        <a:p>
          <a:r>
            <a:rPr lang="sl-SI" b="1" dirty="0" smtClean="0"/>
            <a:t>26. </a:t>
          </a:r>
          <a:r>
            <a:rPr lang="sl-SI" b="1" dirty="0" smtClean="0"/>
            <a:t>april</a:t>
          </a:r>
          <a:r>
            <a:rPr lang="sl-SI" dirty="0" smtClean="0"/>
            <a:t/>
          </a:r>
          <a:br>
            <a:rPr lang="sl-SI" dirty="0" smtClean="0"/>
          </a:br>
          <a:r>
            <a:rPr lang="sl-SI" dirty="0" smtClean="0"/>
            <a:t>Rok za </a:t>
          </a:r>
          <a:r>
            <a:rPr lang="sl-SI" u="sng" dirty="0" smtClean="0"/>
            <a:t>spremembo prijave </a:t>
          </a:r>
          <a:r>
            <a:rPr lang="sl-SI" dirty="0" smtClean="0"/>
            <a:t>(zamenjava izbirnega predmeta ali ravni zahtevnosti)</a:t>
          </a:r>
          <a:endParaRPr lang="sl-SI" dirty="0"/>
        </a:p>
      </dgm:t>
    </dgm:pt>
    <dgm:pt modelId="{10786BD5-1083-4263-9E28-A4A09A8F4AD0}" type="parTrans" cxnId="{C0060808-5389-426E-9FA7-2E3947CE5E33}">
      <dgm:prSet/>
      <dgm:spPr/>
      <dgm:t>
        <a:bodyPr/>
        <a:lstStyle/>
        <a:p>
          <a:endParaRPr lang="sl-SI"/>
        </a:p>
      </dgm:t>
    </dgm:pt>
    <dgm:pt modelId="{0A5735E0-04D9-48EA-9FFF-488919FE96A6}" type="sibTrans" cxnId="{C0060808-5389-426E-9FA7-2E3947CE5E33}">
      <dgm:prSet/>
      <dgm:spPr/>
      <dgm:t>
        <a:bodyPr/>
        <a:lstStyle/>
        <a:p>
          <a:endParaRPr lang="sl-SI"/>
        </a:p>
      </dgm:t>
    </dgm:pt>
    <dgm:pt modelId="{B603B87C-6E4C-4EA0-9C72-A2100E15A080}">
      <dgm:prSet phldrT="[besedilo]"/>
      <dgm:spPr/>
      <dgm:t>
        <a:bodyPr/>
        <a:lstStyle/>
        <a:p>
          <a:r>
            <a:rPr lang="sl-SI" dirty="0" smtClean="0"/>
            <a:t>JUNIJ</a:t>
          </a:r>
          <a:endParaRPr lang="sl-SI" dirty="0"/>
        </a:p>
      </dgm:t>
    </dgm:pt>
    <dgm:pt modelId="{72C61EB6-3DC3-4A08-ACBA-FAAEE483F4D8}" type="parTrans" cxnId="{48DE56FD-C1AC-49E8-BB20-BC9E3EEAE10B}">
      <dgm:prSet/>
      <dgm:spPr/>
      <dgm:t>
        <a:bodyPr/>
        <a:lstStyle/>
        <a:p>
          <a:endParaRPr lang="sl-SI"/>
        </a:p>
      </dgm:t>
    </dgm:pt>
    <dgm:pt modelId="{58101FA2-19B3-457C-94FF-0BEF9C163EDB}" type="sibTrans" cxnId="{48DE56FD-C1AC-49E8-BB20-BC9E3EEAE10B}">
      <dgm:prSet/>
      <dgm:spPr/>
      <dgm:t>
        <a:bodyPr/>
        <a:lstStyle/>
        <a:p>
          <a:endParaRPr lang="sl-SI"/>
        </a:p>
      </dgm:t>
    </dgm:pt>
    <dgm:pt modelId="{F1B81462-A60A-48B1-B4C3-D2D5D83749B8}">
      <dgm:prSet custT="1"/>
      <dgm:spPr/>
      <dgm:t>
        <a:bodyPr/>
        <a:lstStyle/>
        <a:p>
          <a:r>
            <a:rPr lang="sl-SI" sz="2000" b="1" dirty="0" smtClean="0"/>
            <a:t>18. </a:t>
          </a:r>
          <a:r>
            <a:rPr lang="sl-SI" sz="2000" b="1" dirty="0" smtClean="0"/>
            <a:t>april </a:t>
          </a:r>
          <a:r>
            <a:rPr lang="sl-SI" sz="2000" dirty="0" smtClean="0"/>
            <a:t/>
          </a:r>
          <a:br>
            <a:rPr lang="sl-SI" sz="2000" dirty="0" smtClean="0"/>
          </a:br>
          <a:r>
            <a:rPr lang="sl-SI" sz="2000" dirty="0" smtClean="0"/>
            <a:t>Rok za </a:t>
          </a:r>
          <a:r>
            <a:rPr lang="sl-SI" sz="2000" u="sng" dirty="0" smtClean="0"/>
            <a:t>oddajo seminarskih nalog</a:t>
          </a:r>
          <a:r>
            <a:rPr lang="sl-SI" sz="2000" dirty="0" smtClean="0"/>
            <a:t>, vaj in poročil za praktični del izpita na šoli.</a:t>
          </a:r>
          <a:endParaRPr lang="sl-SI" sz="2000" dirty="0"/>
        </a:p>
      </dgm:t>
    </dgm:pt>
    <dgm:pt modelId="{2C44FCE7-05AB-40A0-B6A2-F5C6B3661A69}" type="parTrans" cxnId="{B14E6297-2FF2-4C5E-BB2B-B44EBA1A3D10}">
      <dgm:prSet/>
      <dgm:spPr/>
      <dgm:t>
        <a:bodyPr/>
        <a:lstStyle/>
        <a:p>
          <a:endParaRPr lang="sl-SI"/>
        </a:p>
      </dgm:t>
    </dgm:pt>
    <dgm:pt modelId="{79663BAD-D5B9-4749-A01B-FA3602FE3405}" type="sibTrans" cxnId="{B14E6297-2FF2-4C5E-BB2B-B44EBA1A3D10}">
      <dgm:prSet/>
      <dgm:spPr/>
      <dgm:t>
        <a:bodyPr/>
        <a:lstStyle/>
        <a:p>
          <a:endParaRPr lang="sl-SI"/>
        </a:p>
      </dgm:t>
    </dgm:pt>
    <dgm:pt modelId="{74405523-0BD0-4AD1-BD83-4B06F60D1882}">
      <dgm:prSet/>
      <dgm:spPr/>
      <dgm:t>
        <a:bodyPr/>
        <a:lstStyle/>
        <a:p>
          <a:r>
            <a:rPr lang="sl-SI" b="1" dirty="0" smtClean="0"/>
            <a:t>7. </a:t>
          </a:r>
          <a:r>
            <a:rPr lang="sl-SI" b="1" dirty="0" smtClean="0"/>
            <a:t>maj  </a:t>
          </a:r>
          <a:r>
            <a:rPr lang="sl-SI" dirty="0" smtClean="0"/>
            <a:t/>
          </a:r>
          <a:br>
            <a:rPr lang="sl-SI" dirty="0" smtClean="0"/>
          </a:br>
          <a:r>
            <a:rPr lang="sl-SI" u="sng" dirty="0" smtClean="0"/>
            <a:t>SLOVENŠČINA – esej</a:t>
          </a:r>
          <a:endParaRPr lang="sl-SI" u="sng" dirty="0"/>
        </a:p>
      </dgm:t>
    </dgm:pt>
    <dgm:pt modelId="{F8C5EE2E-8D8D-400A-962C-09ABF9862BC7}" type="parTrans" cxnId="{42DF6274-5A3B-4275-B581-6FB7D6CBE035}">
      <dgm:prSet/>
      <dgm:spPr/>
      <dgm:t>
        <a:bodyPr/>
        <a:lstStyle/>
        <a:p>
          <a:endParaRPr lang="sl-SI"/>
        </a:p>
      </dgm:t>
    </dgm:pt>
    <dgm:pt modelId="{0307E79D-AD4B-4B56-AC84-F3C456E90F42}" type="sibTrans" cxnId="{42DF6274-5A3B-4275-B581-6FB7D6CBE035}">
      <dgm:prSet/>
      <dgm:spPr/>
      <dgm:t>
        <a:bodyPr/>
        <a:lstStyle/>
        <a:p>
          <a:endParaRPr lang="sl-SI"/>
        </a:p>
      </dgm:t>
    </dgm:pt>
    <dgm:pt modelId="{50C099EE-02C7-46DD-9632-60B6DD31D52F}">
      <dgm:prSet/>
      <dgm:spPr/>
      <dgm:t>
        <a:bodyPr/>
        <a:lstStyle/>
        <a:p>
          <a:r>
            <a:rPr lang="sl-SI" b="1" dirty="0" smtClean="0"/>
            <a:t>14. </a:t>
          </a:r>
          <a:r>
            <a:rPr lang="sl-SI" b="1" dirty="0" smtClean="0"/>
            <a:t>maj </a:t>
          </a:r>
          <a:r>
            <a:rPr lang="sl-SI" dirty="0" smtClean="0"/>
            <a:t/>
          </a:r>
          <a:br>
            <a:rPr lang="sl-SI" dirty="0" smtClean="0"/>
          </a:br>
          <a:r>
            <a:rPr lang="sl-SI" dirty="0" smtClean="0"/>
            <a:t>Šola seznani kandidate s</a:t>
          </a:r>
          <a:r>
            <a:rPr lang="sl-SI" u="sng" dirty="0" smtClean="0"/>
            <a:t> točkami praktičnega dela </a:t>
          </a:r>
          <a:r>
            <a:rPr lang="sl-SI" dirty="0" smtClean="0"/>
            <a:t>maturitetnega izpita</a:t>
          </a:r>
          <a:endParaRPr lang="sl-SI" dirty="0"/>
        </a:p>
      </dgm:t>
    </dgm:pt>
    <dgm:pt modelId="{ADAF55D5-EEC3-48E1-AC15-BD2F88E2EB91}" type="parTrans" cxnId="{8A936EBB-9274-496F-BEA5-CC635023A682}">
      <dgm:prSet/>
      <dgm:spPr/>
      <dgm:t>
        <a:bodyPr/>
        <a:lstStyle/>
        <a:p>
          <a:endParaRPr lang="sl-SI"/>
        </a:p>
      </dgm:t>
    </dgm:pt>
    <dgm:pt modelId="{FC9F8C18-35D1-4844-953D-F27DB6DB46A6}" type="sibTrans" cxnId="{8A936EBB-9274-496F-BEA5-CC635023A682}">
      <dgm:prSet/>
      <dgm:spPr/>
      <dgm:t>
        <a:bodyPr/>
        <a:lstStyle/>
        <a:p>
          <a:endParaRPr lang="sl-SI"/>
        </a:p>
      </dgm:t>
    </dgm:pt>
    <dgm:pt modelId="{443A8297-62AA-4EE7-9A98-7A046474D981}">
      <dgm:prSet/>
      <dgm:spPr/>
      <dgm:t>
        <a:bodyPr/>
        <a:lstStyle/>
        <a:p>
          <a:r>
            <a:rPr lang="sl-SI" b="1" dirty="0" smtClean="0"/>
            <a:t>25. </a:t>
          </a:r>
          <a:r>
            <a:rPr lang="sl-SI" b="1" dirty="0" smtClean="0"/>
            <a:t>maj </a:t>
          </a:r>
          <a:r>
            <a:rPr lang="sl-SI" dirty="0" smtClean="0"/>
            <a:t/>
          </a:r>
          <a:br>
            <a:rPr lang="sl-SI" dirty="0" smtClean="0"/>
          </a:br>
          <a:r>
            <a:rPr lang="sl-SI" dirty="0" smtClean="0"/>
            <a:t>Pisna odjava na šoli</a:t>
          </a:r>
          <a:endParaRPr lang="sl-SI" dirty="0"/>
        </a:p>
      </dgm:t>
    </dgm:pt>
    <dgm:pt modelId="{8141B587-A734-4811-8882-2025AD265DB7}" type="parTrans" cxnId="{B3DEFACA-7652-449D-BDEA-A81425F7620F}">
      <dgm:prSet/>
      <dgm:spPr/>
      <dgm:t>
        <a:bodyPr/>
        <a:lstStyle/>
        <a:p>
          <a:endParaRPr lang="sl-SI"/>
        </a:p>
      </dgm:t>
    </dgm:pt>
    <dgm:pt modelId="{0B0D1EF5-8164-4ABD-B8CE-49631BB89D93}" type="sibTrans" cxnId="{B3DEFACA-7652-449D-BDEA-A81425F7620F}">
      <dgm:prSet/>
      <dgm:spPr/>
      <dgm:t>
        <a:bodyPr/>
        <a:lstStyle/>
        <a:p>
          <a:endParaRPr lang="sl-SI"/>
        </a:p>
      </dgm:t>
    </dgm:pt>
    <dgm:pt modelId="{71C5449D-B1C1-4104-9534-61E2ABE2905A}">
      <dgm:prSet custT="1"/>
      <dgm:spPr/>
      <dgm:t>
        <a:bodyPr/>
        <a:lstStyle/>
        <a:p>
          <a:r>
            <a:rPr lang="sl-SI" sz="2000" b="1" dirty="0" smtClean="0"/>
            <a:t>10. junij – 21. junij </a:t>
          </a:r>
          <a:r>
            <a:rPr lang="sl-SI" sz="2000" dirty="0" smtClean="0"/>
            <a:t>USTNI IZPITI</a:t>
          </a:r>
          <a:endParaRPr lang="sl-SI" sz="2000" dirty="0"/>
        </a:p>
      </dgm:t>
    </dgm:pt>
    <dgm:pt modelId="{A66823C4-4FFB-41E9-B98F-837EAE0ECF7C}" type="sibTrans" cxnId="{A97CBB20-F57D-4C8F-A53A-1720BCD15B93}">
      <dgm:prSet/>
      <dgm:spPr/>
      <dgm:t>
        <a:bodyPr/>
        <a:lstStyle/>
        <a:p>
          <a:endParaRPr lang="sl-SI"/>
        </a:p>
      </dgm:t>
    </dgm:pt>
    <dgm:pt modelId="{E02A5E91-DEEA-4E88-BB5B-ACEA97FB6E35}" type="parTrans" cxnId="{A97CBB20-F57D-4C8F-A53A-1720BCD15B93}">
      <dgm:prSet/>
      <dgm:spPr/>
      <dgm:t>
        <a:bodyPr/>
        <a:lstStyle/>
        <a:p>
          <a:endParaRPr lang="sl-SI"/>
        </a:p>
      </dgm:t>
    </dgm:pt>
    <dgm:pt modelId="{82E829A0-F4FA-40FC-98CC-6992CF9FBCFD}">
      <dgm:prSet custT="1"/>
      <dgm:spPr/>
      <dgm:t>
        <a:bodyPr/>
        <a:lstStyle/>
        <a:p>
          <a:endParaRPr lang="sl-SI" sz="2000" dirty="0"/>
        </a:p>
      </dgm:t>
    </dgm:pt>
    <dgm:pt modelId="{FB94CCFF-4B48-4A2E-B100-656212C73CF7}" type="sibTrans" cxnId="{DC54618A-5F25-43B7-BA86-F93E13F02EAC}">
      <dgm:prSet/>
      <dgm:spPr/>
      <dgm:t>
        <a:bodyPr/>
        <a:lstStyle/>
        <a:p>
          <a:endParaRPr lang="sl-SI"/>
        </a:p>
      </dgm:t>
    </dgm:pt>
    <dgm:pt modelId="{AC4E3EC4-5460-4241-90C9-89B5679AAAED}" type="parTrans" cxnId="{DC54618A-5F25-43B7-BA86-F93E13F02EAC}">
      <dgm:prSet/>
      <dgm:spPr/>
      <dgm:t>
        <a:bodyPr/>
        <a:lstStyle/>
        <a:p>
          <a:endParaRPr lang="sl-SI"/>
        </a:p>
      </dgm:t>
    </dgm:pt>
    <dgm:pt modelId="{C03C40FF-7E25-42D5-BB1E-EE6A7102C2C6}">
      <dgm:prSet phldrT="[besedilo]" custT="1"/>
      <dgm:spPr/>
      <dgm:t>
        <a:bodyPr/>
        <a:lstStyle/>
        <a:p>
          <a:r>
            <a:rPr lang="sl-SI" sz="2000" b="1" dirty="0" smtClean="0"/>
            <a:t>29. </a:t>
          </a:r>
          <a:r>
            <a:rPr lang="sl-SI" sz="2000" b="1" dirty="0" smtClean="0"/>
            <a:t>maj - </a:t>
          </a:r>
          <a:r>
            <a:rPr lang="sl-SI" sz="2000" b="1" dirty="0" smtClean="0"/>
            <a:t>14. </a:t>
          </a:r>
          <a:r>
            <a:rPr lang="sl-SI" sz="2000" b="1" dirty="0" smtClean="0"/>
            <a:t>junij  </a:t>
          </a:r>
          <a:r>
            <a:rPr lang="sl-SI" sz="2000" dirty="0" smtClean="0"/>
            <a:t>PISNI IZPITI</a:t>
          </a:r>
          <a:endParaRPr lang="sl-SI" sz="1800" dirty="0"/>
        </a:p>
      </dgm:t>
    </dgm:pt>
    <dgm:pt modelId="{C9632BD8-5845-44FB-B9AE-07DFDC1E55EC}" type="sibTrans" cxnId="{F5C43715-F513-48EE-8546-7D7355ED4C2C}">
      <dgm:prSet/>
      <dgm:spPr/>
      <dgm:t>
        <a:bodyPr/>
        <a:lstStyle/>
        <a:p>
          <a:endParaRPr lang="sl-SI"/>
        </a:p>
      </dgm:t>
    </dgm:pt>
    <dgm:pt modelId="{0057268D-0E5F-4F17-A7EE-9CAC9EDC16A5}" type="parTrans" cxnId="{F5C43715-F513-48EE-8546-7D7355ED4C2C}">
      <dgm:prSet/>
      <dgm:spPr/>
      <dgm:t>
        <a:bodyPr/>
        <a:lstStyle/>
        <a:p>
          <a:endParaRPr lang="sl-SI"/>
        </a:p>
      </dgm:t>
    </dgm:pt>
    <dgm:pt modelId="{1B24B0C1-AC5C-498F-8412-81BD39F6F317}">
      <dgm:prSet custT="1"/>
      <dgm:spPr/>
      <dgm:t>
        <a:bodyPr/>
        <a:lstStyle/>
        <a:p>
          <a:r>
            <a:rPr lang="sl-SI" sz="2000" dirty="0" smtClean="0"/>
            <a:t>Razpored pisnih izpitov na spletnih straneh RIC-a, ustne pripravi šola</a:t>
          </a:r>
          <a:endParaRPr lang="sl-SI" sz="2000" dirty="0"/>
        </a:p>
      </dgm:t>
    </dgm:pt>
    <dgm:pt modelId="{C1562352-FFC4-461D-ABD0-3BEA66447A6F}" type="parTrans" cxnId="{32FA1AD0-1A83-4630-BFC1-866C1ECFCEA8}">
      <dgm:prSet/>
      <dgm:spPr/>
      <dgm:t>
        <a:bodyPr/>
        <a:lstStyle/>
        <a:p>
          <a:endParaRPr lang="sl-SI"/>
        </a:p>
      </dgm:t>
    </dgm:pt>
    <dgm:pt modelId="{4FB83499-3B09-4016-8AEA-4265170B815E}" type="sibTrans" cxnId="{32FA1AD0-1A83-4630-BFC1-866C1ECFCEA8}">
      <dgm:prSet/>
      <dgm:spPr/>
      <dgm:t>
        <a:bodyPr/>
        <a:lstStyle/>
        <a:p>
          <a:endParaRPr lang="sl-SI"/>
        </a:p>
      </dgm:t>
    </dgm:pt>
    <dgm:pt modelId="{7E2EAA86-B479-4C06-A699-20B737DD554A}">
      <dgm:prSet custT="1"/>
      <dgm:spPr/>
      <dgm:t>
        <a:bodyPr/>
        <a:lstStyle/>
        <a:p>
          <a:endParaRPr lang="sl-SI" sz="2000" dirty="0"/>
        </a:p>
      </dgm:t>
    </dgm:pt>
    <dgm:pt modelId="{46157B6E-FC55-4E21-9CF3-097CCBE171AE}" type="parTrans" cxnId="{0A5235B3-57BA-4A83-B008-464643E620D7}">
      <dgm:prSet/>
      <dgm:spPr/>
      <dgm:t>
        <a:bodyPr/>
        <a:lstStyle/>
        <a:p>
          <a:endParaRPr lang="sl-SI"/>
        </a:p>
      </dgm:t>
    </dgm:pt>
    <dgm:pt modelId="{F9F99891-37EF-427E-ACCE-F5D50D2FE8C1}" type="sibTrans" cxnId="{0A5235B3-57BA-4A83-B008-464643E620D7}">
      <dgm:prSet/>
      <dgm:spPr/>
      <dgm:t>
        <a:bodyPr/>
        <a:lstStyle/>
        <a:p>
          <a:endParaRPr lang="sl-SI"/>
        </a:p>
      </dgm:t>
    </dgm:pt>
    <dgm:pt modelId="{22D53382-F243-47AB-9155-D15DB0D0E68A}" type="pres">
      <dgm:prSet presAssocID="{D5C33504-03FB-4FCB-9405-A0E09C3BDD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D36ACA7B-20CF-4D76-B94C-C49C8F12C2E0}" type="pres">
      <dgm:prSet presAssocID="{4EDA0ACC-E923-4D2C-9F24-6AC52438E3AA}" presName="composite" presStyleCnt="0"/>
      <dgm:spPr/>
    </dgm:pt>
    <dgm:pt modelId="{827E0E0B-B274-43B0-99DD-2A3454FAAAC8}" type="pres">
      <dgm:prSet presAssocID="{4EDA0ACC-E923-4D2C-9F24-6AC52438E3A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D5F553C-15CA-4ADF-AFF3-0B23681B8332}" type="pres">
      <dgm:prSet presAssocID="{4EDA0ACC-E923-4D2C-9F24-6AC52438E3AA}" presName="desTx" presStyleLbl="alignAccFollowNode1" presStyleIdx="0" presStyleCnt="3" custScaleX="108341" custScaleY="9936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3444EE9-1F65-4C74-AEF9-ADDABD16F792}" type="pres">
      <dgm:prSet presAssocID="{19E52ECA-D41A-4751-B837-AF7DEC09D832}" presName="space" presStyleCnt="0"/>
      <dgm:spPr/>
    </dgm:pt>
    <dgm:pt modelId="{623FB63D-BA81-4FA7-A8D6-1A11E955B5C5}" type="pres">
      <dgm:prSet presAssocID="{9A77D1F8-2547-4C7B-AF10-35C2722F908A}" presName="composite" presStyleCnt="0"/>
      <dgm:spPr/>
    </dgm:pt>
    <dgm:pt modelId="{39B182C7-D502-4681-B6DE-4713FEE939EC}" type="pres">
      <dgm:prSet presAssocID="{9A77D1F8-2547-4C7B-AF10-35C2722F908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D258DC6-FCAB-4670-8878-F41548D1762D}" type="pres">
      <dgm:prSet presAssocID="{9A77D1F8-2547-4C7B-AF10-35C2722F908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00A8709-60D8-4F3C-8C66-29C382503D4E}" type="pres">
      <dgm:prSet presAssocID="{85C59D02-F915-4108-A728-E15CA29A855B}" presName="space" presStyleCnt="0"/>
      <dgm:spPr/>
    </dgm:pt>
    <dgm:pt modelId="{4C686978-DA93-430F-A90B-40802310AD0B}" type="pres">
      <dgm:prSet presAssocID="{B603B87C-6E4C-4EA0-9C72-A2100E15A080}" presName="composite" presStyleCnt="0"/>
      <dgm:spPr/>
    </dgm:pt>
    <dgm:pt modelId="{EB1BCF49-E548-4C08-BF6C-7F2B7065CAFF}" type="pres">
      <dgm:prSet presAssocID="{B603B87C-6E4C-4EA0-9C72-A2100E15A08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22F4E19-EF67-4D7E-864E-8A97EC69D354}" type="pres">
      <dgm:prSet presAssocID="{B603B87C-6E4C-4EA0-9C72-A2100E15A080}" presName="desTx" presStyleLbl="alignAccFollowNode1" presStyleIdx="2" presStyleCnt="3" custScaleY="92758" custLinFactNeighborX="2005" custLinFactNeighborY="-270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97CBB20-F57D-4C8F-A53A-1720BCD15B93}" srcId="{B603B87C-6E4C-4EA0-9C72-A2100E15A080}" destId="{71C5449D-B1C1-4104-9534-61E2ABE2905A}" srcOrd="2" destOrd="0" parTransId="{E02A5E91-DEEA-4E88-BB5B-ACEA97FB6E35}" sibTransId="{A66823C4-4FFB-41E9-B98F-837EAE0ECF7C}"/>
    <dgm:cxn modelId="{F5C43715-F513-48EE-8546-7D7355ED4C2C}" srcId="{B603B87C-6E4C-4EA0-9C72-A2100E15A080}" destId="{C03C40FF-7E25-42D5-BB1E-EE6A7102C2C6}" srcOrd="0" destOrd="0" parTransId="{0057268D-0E5F-4F17-A7EE-9CAC9EDC16A5}" sibTransId="{C9632BD8-5845-44FB-B9AE-07DFDC1E55EC}"/>
    <dgm:cxn modelId="{C0060808-5389-426E-9FA7-2E3947CE5E33}" srcId="{9A77D1F8-2547-4C7B-AF10-35C2722F908A}" destId="{7A62823F-C51D-4B61-8C35-1E8133953E97}" srcOrd="0" destOrd="0" parTransId="{10786BD5-1083-4263-9E28-A4A09A8F4AD0}" sibTransId="{0A5735E0-04D9-48EA-9FFF-488919FE96A6}"/>
    <dgm:cxn modelId="{A27F58DA-1B83-4740-B01C-3C30D4E58785}" type="presOf" srcId="{D5C33504-03FB-4FCB-9405-A0E09C3BDD7C}" destId="{22D53382-F243-47AB-9155-D15DB0D0E68A}" srcOrd="0" destOrd="0" presId="urn:microsoft.com/office/officeart/2005/8/layout/hList1"/>
    <dgm:cxn modelId="{AD46DEA6-7A6B-4E04-A1EC-927AC9564DC2}" type="presOf" srcId="{50C099EE-02C7-46DD-9632-60B6DD31D52F}" destId="{1D258DC6-FCAB-4670-8878-F41548D1762D}" srcOrd="0" destOrd="2" presId="urn:microsoft.com/office/officeart/2005/8/layout/hList1"/>
    <dgm:cxn modelId="{32FA1AD0-1A83-4630-BFC1-866C1ECFCEA8}" srcId="{B603B87C-6E4C-4EA0-9C72-A2100E15A080}" destId="{1B24B0C1-AC5C-498F-8412-81BD39F6F317}" srcOrd="4" destOrd="0" parTransId="{C1562352-FFC4-461D-ABD0-3BEA66447A6F}" sibTransId="{4FB83499-3B09-4016-8AEA-4265170B815E}"/>
    <dgm:cxn modelId="{8A936EBB-9274-496F-BEA5-CC635023A682}" srcId="{9A77D1F8-2547-4C7B-AF10-35C2722F908A}" destId="{50C099EE-02C7-46DD-9632-60B6DD31D52F}" srcOrd="2" destOrd="0" parTransId="{ADAF55D5-EEC3-48E1-AC15-BD2F88E2EB91}" sibTransId="{FC9F8C18-35D1-4844-953D-F27DB6DB46A6}"/>
    <dgm:cxn modelId="{A75FCC11-1EA1-4F33-95BA-EE46FA27D59A}" srcId="{D5C33504-03FB-4FCB-9405-A0E09C3BDD7C}" destId="{9A77D1F8-2547-4C7B-AF10-35C2722F908A}" srcOrd="1" destOrd="0" parTransId="{62FEAA19-12F1-4921-9C63-50AB934F9EEA}" sibTransId="{85C59D02-F915-4108-A728-E15CA29A855B}"/>
    <dgm:cxn modelId="{0A5235B3-57BA-4A83-B008-464643E620D7}" srcId="{B603B87C-6E4C-4EA0-9C72-A2100E15A080}" destId="{7E2EAA86-B479-4C06-A699-20B737DD554A}" srcOrd="3" destOrd="0" parTransId="{46157B6E-FC55-4E21-9CF3-097CCBE171AE}" sibTransId="{F9F99891-37EF-427E-ACCE-F5D50D2FE8C1}"/>
    <dgm:cxn modelId="{42DF6274-5A3B-4275-B581-6FB7D6CBE035}" srcId="{9A77D1F8-2547-4C7B-AF10-35C2722F908A}" destId="{74405523-0BD0-4AD1-BD83-4B06F60D1882}" srcOrd="1" destOrd="0" parTransId="{F8C5EE2E-8D8D-400A-962C-09ABF9862BC7}" sibTransId="{0307E79D-AD4B-4B56-AC84-F3C456E90F42}"/>
    <dgm:cxn modelId="{ADEED80B-40D9-4309-8B28-062AC9BA8F78}" type="presOf" srcId="{4EDA0ACC-E923-4D2C-9F24-6AC52438E3AA}" destId="{827E0E0B-B274-43B0-99DD-2A3454FAAAC8}" srcOrd="0" destOrd="0" presId="urn:microsoft.com/office/officeart/2005/8/layout/hList1"/>
    <dgm:cxn modelId="{B14E6297-2FF2-4C5E-BB2B-B44EBA1A3D10}" srcId="{4EDA0ACC-E923-4D2C-9F24-6AC52438E3AA}" destId="{F1B81462-A60A-48B1-B4C3-D2D5D83749B8}" srcOrd="1" destOrd="0" parTransId="{2C44FCE7-05AB-40A0-B6A2-F5C6B3661A69}" sibTransId="{79663BAD-D5B9-4749-A01B-FA3602FE3405}"/>
    <dgm:cxn modelId="{3D7B87BB-1029-4387-A6AD-ABE25054A53B}" type="presOf" srcId="{2EF6E0B7-CD94-4CF0-880E-2DD1386244D6}" destId="{6D5F553C-15CA-4ADF-AFF3-0B23681B8332}" srcOrd="0" destOrd="0" presId="urn:microsoft.com/office/officeart/2005/8/layout/hList1"/>
    <dgm:cxn modelId="{D7AB0E94-F9C2-4EC8-B3B2-05F727E1372E}" type="presOf" srcId="{82E829A0-F4FA-40FC-98CC-6992CF9FBCFD}" destId="{022F4E19-EF67-4D7E-864E-8A97EC69D354}" srcOrd="0" destOrd="1" presId="urn:microsoft.com/office/officeart/2005/8/layout/hList1"/>
    <dgm:cxn modelId="{9D981EBA-1167-4340-B67D-5407CA1CAB34}" type="presOf" srcId="{B603B87C-6E4C-4EA0-9C72-A2100E15A080}" destId="{EB1BCF49-E548-4C08-BF6C-7F2B7065CAFF}" srcOrd="0" destOrd="0" presId="urn:microsoft.com/office/officeart/2005/8/layout/hList1"/>
    <dgm:cxn modelId="{23097F2C-5565-47E5-BC68-533A74802395}" type="presOf" srcId="{7E2EAA86-B479-4C06-A699-20B737DD554A}" destId="{022F4E19-EF67-4D7E-864E-8A97EC69D354}" srcOrd="0" destOrd="3" presId="urn:microsoft.com/office/officeart/2005/8/layout/hList1"/>
    <dgm:cxn modelId="{23A568D8-4895-4E2D-A9EC-7872F4C940D9}" type="presOf" srcId="{443A8297-62AA-4EE7-9A98-7A046474D981}" destId="{1D258DC6-FCAB-4670-8878-F41548D1762D}" srcOrd="0" destOrd="3" presId="urn:microsoft.com/office/officeart/2005/8/layout/hList1"/>
    <dgm:cxn modelId="{8C4E9CF7-FD45-4250-A5EF-C287D5DE3B16}" srcId="{4EDA0ACC-E923-4D2C-9F24-6AC52438E3AA}" destId="{2EF6E0B7-CD94-4CF0-880E-2DD1386244D6}" srcOrd="0" destOrd="0" parTransId="{4E5C6964-789A-42A6-9D13-3E1D0A0F9FBE}" sibTransId="{51CAF0E5-02C6-45AB-9F97-29C1DE224207}"/>
    <dgm:cxn modelId="{B00050AB-24A3-40C1-B5F1-B1902CECE68B}" type="presOf" srcId="{1B24B0C1-AC5C-498F-8412-81BD39F6F317}" destId="{022F4E19-EF67-4D7E-864E-8A97EC69D354}" srcOrd="0" destOrd="4" presId="urn:microsoft.com/office/officeart/2005/8/layout/hList1"/>
    <dgm:cxn modelId="{FD089DBB-CEF0-47A5-A0C4-7E935E4AF467}" srcId="{D5C33504-03FB-4FCB-9405-A0E09C3BDD7C}" destId="{4EDA0ACC-E923-4D2C-9F24-6AC52438E3AA}" srcOrd="0" destOrd="0" parTransId="{3AF0E71E-2219-4165-A775-F0854F73DAE1}" sibTransId="{19E52ECA-D41A-4751-B837-AF7DEC09D832}"/>
    <dgm:cxn modelId="{485BC770-3C6D-4E58-947A-44D2ED12E90E}" type="presOf" srcId="{9A77D1F8-2547-4C7B-AF10-35C2722F908A}" destId="{39B182C7-D502-4681-B6DE-4713FEE939EC}" srcOrd="0" destOrd="0" presId="urn:microsoft.com/office/officeart/2005/8/layout/hList1"/>
    <dgm:cxn modelId="{6C104E78-7B9F-41FA-B822-ECCB2AF00B91}" type="presOf" srcId="{F1B81462-A60A-48B1-B4C3-D2D5D83749B8}" destId="{6D5F553C-15CA-4ADF-AFF3-0B23681B8332}" srcOrd="0" destOrd="1" presId="urn:microsoft.com/office/officeart/2005/8/layout/hList1"/>
    <dgm:cxn modelId="{48DE56FD-C1AC-49E8-BB20-BC9E3EEAE10B}" srcId="{D5C33504-03FB-4FCB-9405-A0E09C3BDD7C}" destId="{B603B87C-6E4C-4EA0-9C72-A2100E15A080}" srcOrd="2" destOrd="0" parTransId="{72C61EB6-3DC3-4A08-ACBA-FAAEE483F4D8}" sibTransId="{58101FA2-19B3-457C-94FF-0BEF9C163EDB}"/>
    <dgm:cxn modelId="{B3DEFACA-7652-449D-BDEA-A81425F7620F}" srcId="{9A77D1F8-2547-4C7B-AF10-35C2722F908A}" destId="{443A8297-62AA-4EE7-9A98-7A046474D981}" srcOrd="3" destOrd="0" parTransId="{8141B587-A734-4811-8882-2025AD265DB7}" sibTransId="{0B0D1EF5-8164-4ABD-B8CE-49631BB89D93}"/>
    <dgm:cxn modelId="{343ADBEA-9B1B-4819-A59D-CEF8133F1CDF}" type="presOf" srcId="{7A62823F-C51D-4B61-8C35-1E8133953E97}" destId="{1D258DC6-FCAB-4670-8878-F41548D1762D}" srcOrd="0" destOrd="0" presId="urn:microsoft.com/office/officeart/2005/8/layout/hList1"/>
    <dgm:cxn modelId="{2FF2F5CD-A442-43F0-A198-FAD03D599C14}" type="presOf" srcId="{71C5449D-B1C1-4104-9534-61E2ABE2905A}" destId="{022F4E19-EF67-4D7E-864E-8A97EC69D354}" srcOrd="0" destOrd="2" presId="urn:microsoft.com/office/officeart/2005/8/layout/hList1"/>
    <dgm:cxn modelId="{03B49A28-A6DA-4C6C-A2DF-396248C544B0}" type="presOf" srcId="{C03C40FF-7E25-42D5-BB1E-EE6A7102C2C6}" destId="{022F4E19-EF67-4D7E-864E-8A97EC69D354}" srcOrd="0" destOrd="0" presId="urn:microsoft.com/office/officeart/2005/8/layout/hList1"/>
    <dgm:cxn modelId="{DC54618A-5F25-43B7-BA86-F93E13F02EAC}" srcId="{B603B87C-6E4C-4EA0-9C72-A2100E15A080}" destId="{82E829A0-F4FA-40FC-98CC-6992CF9FBCFD}" srcOrd="1" destOrd="0" parTransId="{AC4E3EC4-5460-4241-90C9-89B5679AAAED}" sibTransId="{FB94CCFF-4B48-4A2E-B100-656212C73CF7}"/>
    <dgm:cxn modelId="{4F4E5413-49A3-4118-A2FD-4BA603FB0B00}" type="presOf" srcId="{74405523-0BD0-4AD1-BD83-4B06F60D1882}" destId="{1D258DC6-FCAB-4670-8878-F41548D1762D}" srcOrd="0" destOrd="1" presId="urn:microsoft.com/office/officeart/2005/8/layout/hList1"/>
    <dgm:cxn modelId="{E348AE45-3B3A-49AB-A2DD-8B193FC6B4C8}" type="presParOf" srcId="{22D53382-F243-47AB-9155-D15DB0D0E68A}" destId="{D36ACA7B-20CF-4D76-B94C-C49C8F12C2E0}" srcOrd="0" destOrd="0" presId="urn:microsoft.com/office/officeart/2005/8/layout/hList1"/>
    <dgm:cxn modelId="{A8F55F8F-1BFA-410E-963E-CDA7FA8B2DCB}" type="presParOf" srcId="{D36ACA7B-20CF-4D76-B94C-C49C8F12C2E0}" destId="{827E0E0B-B274-43B0-99DD-2A3454FAAAC8}" srcOrd="0" destOrd="0" presId="urn:microsoft.com/office/officeart/2005/8/layout/hList1"/>
    <dgm:cxn modelId="{C95DC43F-D86F-4992-B5A3-1C7E1C1A7E10}" type="presParOf" srcId="{D36ACA7B-20CF-4D76-B94C-C49C8F12C2E0}" destId="{6D5F553C-15CA-4ADF-AFF3-0B23681B8332}" srcOrd="1" destOrd="0" presId="urn:microsoft.com/office/officeart/2005/8/layout/hList1"/>
    <dgm:cxn modelId="{0F0F2070-46E2-457D-8F63-89D6CF7486EB}" type="presParOf" srcId="{22D53382-F243-47AB-9155-D15DB0D0E68A}" destId="{23444EE9-1F65-4C74-AEF9-ADDABD16F792}" srcOrd="1" destOrd="0" presId="urn:microsoft.com/office/officeart/2005/8/layout/hList1"/>
    <dgm:cxn modelId="{90C2CB3F-A07C-4042-B137-F2CD9D3D7CFA}" type="presParOf" srcId="{22D53382-F243-47AB-9155-D15DB0D0E68A}" destId="{623FB63D-BA81-4FA7-A8D6-1A11E955B5C5}" srcOrd="2" destOrd="0" presId="urn:microsoft.com/office/officeart/2005/8/layout/hList1"/>
    <dgm:cxn modelId="{895171DC-3358-4D5A-9B37-310F84783734}" type="presParOf" srcId="{623FB63D-BA81-4FA7-A8D6-1A11E955B5C5}" destId="{39B182C7-D502-4681-B6DE-4713FEE939EC}" srcOrd="0" destOrd="0" presId="urn:microsoft.com/office/officeart/2005/8/layout/hList1"/>
    <dgm:cxn modelId="{469AF614-D084-402A-8B34-7E1D2AD56BC0}" type="presParOf" srcId="{623FB63D-BA81-4FA7-A8D6-1A11E955B5C5}" destId="{1D258DC6-FCAB-4670-8878-F41548D1762D}" srcOrd="1" destOrd="0" presId="urn:microsoft.com/office/officeart/2005/8/layout/hList1"/>
    <dgm:cxn modelId="{46DE4170-475F-4B65-B3AC-BA7C9639F55C}" type="presParOf" srcId="{22D53382-F243-47AB-9155-D15DB0D0E68A}" destId="{900A8709-60D8-4F3C-8C66-29C382503D4E}" srcOrd="3" destOrd="0" presId="urn:microsoft.com/office/officeart/2005/8/layout/hList1"/>
    <dgm:cxn modelId="{14975AE3-E6B9-4F71-8859-847BF5ACB82D}" type="presParOf" srcId="{22D53382-F243-47AB-9155-D15DB0D0E68A}" destId="{4C686978-DA93-430F-A90B-40802310AD0B}" srcOrd="4" destOrd="0" presId="urn:microsoft.com/office/officeart/2005/8/layout/hList1"/>
    <dgm:cxn modelId="{C15C9A98-13C8-4F8B-858B-72C1E7962791}" type="presParOf" srcId="{4C686978-DA93-430F-A90B-40802310AD0B}" destId="{EB1BCF49-E548-4C08-BF6C-7F2B7065CAFF}" srcOrd="0" destOrd="0" presId="urn:microsoft.com/office/officeart/2005/8/layout/hList1"/>
    <dgm:cxn modelId="{6F154AB1-AEC1-4C69-9EFF-8C816E009676}" type="presParOf" srcId="{4C686978-DA93-430F-A90B-40802310AD0B}" destId="{022F4E19-EF67-4D7E-864E-8A97EC69D3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803C17-C30D-44B6-9682-ABAC674BDC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8C4F8A35-0E26-499D-8D64-429C93864C3E}">
      <dgm:prSet phldrT="[besedilo]"/>
      <dgm:spPr/>
      <dgm:t>
        <a:bodyPr/>
        <a:lstStyle/>
        <a:p>
          <a:r>
            <a:rPr lang="sl-SI" dirty="0" smtClean="0"/>
            <a:t>REŠUJE  ŠMK  oz. obvesti RIC in PODA POROČILO</a:t>
          </a:r>
          <a:endParaRPr lang="sl-SI" dirty="0"/>
        </a:p>
      </dgm:t>
    </dgm:pt>
    <dgm:pt modelId="{BA3D4B6A-9430-42EC-A979-A17FB9996806}" type="parTrans" cxnId="{20BA2E89-45D5-4010-9243-507D1587AC38}">
      <dgm:prSet/>
      <dgm:spPr/>
      <dgm:t>
        <a:bodyPr/>
        <a:lstStyle/>
        <a:p>
          <a:endParaRPr lang="sl-SI"/>
        </a:p>
      </dgm:t>
    </dgm:pt>
    <dgm:pt modelId="{D77A5AE2-A124-44B3-8B13-84BB49E11898}" type="sibTrans" cxnId="{20BA2E89-45D5-4010-9243-507D1587AC38}">
      <dgm:prSet/>
      <dgm:spPr/>
      <dgm:t>
        <a:bodyPr/>
        <a:lstStyle/>
        <a:p>
          <a:endParaRPr lang="sl-SI"/>
        </a:p>
      </dgm:t>
    </dgm:pt>
    <dgm:pt modelId="{04E47858-16B1-4B57-B06A-4F97E96FB90D}">
      <dgm:prSet phldrT="[besedilo]"/>
      <dgm:spPr/>
      <dgm:t>
        <a:bodyPr/>
        <a:lstStyle/>
        <a:p>
          <a:r>
            <a:rPr lang="sl-SI" dirty="0" smtClean="0"/>
            <a:t>ODLOČA  DK SM</a:t>
          </a:r>
          <a:endParaRPr lang="sl-SI" dirty="0"/>
        </a:p>
      </dgm:t>
    </dgm:pt>
    <dgm:pt modelId="{8DB3584C-0A87-4B5D-AA88-B12EE9F526C3}" type="sibTrans" cxnId="{BBBD1BBB-EE2E-4029-9141-2FA90E17F0E3}">
      <dgm:prSet/>
      <dgm:spPr/>
      <dgm:t>
        <a:bodyPr/>
        <a:lstStyle/>
        <a:p>
          <a:endParaRPr lang="sl-SI"/>
        </a:p>
      </dgm:t>
    </dgm:pt>
    <dgm:pt modelId="{FEEFE083-21DE-4EC4-980C-1B38F71FA16F}" type="parTrans" cxnId="{BBBD1BBB-EE2E-4029-9141-2FA90E17F0E3}">
      <dgm:prSet/>
      <dgm:spPr/>
      <dgm:t>
        <a:bodyPr/>
        <a:lstStyle/>
        <a:p>
          <a:endParaRPr lang="sl-SI"/>
        </a:p>
      </dgm:t>
    </dgm:pt>
    <dgm:pt modelId="{3A2C4B73-1F22-47E7-AAB1-7673E0D779BB}">
      <dgm:prSet phldrT="[besedilo]" custT="1"/>
      <dgm:spPr/>
      <dgm:t>
        <a:bodyPr/>
        <a:lstStyle/>
        <a:p>
          <a:r>
            <a:rPr lang="sl-SI" sz="2400" dirty="0" smtClean="0"/>
            <a:t>Goljufanje, zvonjenje mobitela, nepredvidljivi dogodki (bolezen, nesreča, zamuda na ustni izpit…)…</a:t>
          </a:r>
          <a:endParaRPr lang="sl-SI" sz="2400" dirty="0"/>
        </a:p>
      </dgm:t>
    </dgm:pt>
    <dgm:pt modelId="{1AF4186E-C7E6-4328-AC42-5BE8AF11C167}" type="sibTrans" cxnId="{8794403E-D17C-4F6A-A187-4423F3B89694}">
      <dgm:prSet/>
      <dgm:spPr/>
      <dgm:t>
        <a:bodyPr/>
        <a:lstStyle/>
        <a:p>
          <a:endParaRPr lang="sl-SI"/>
        </a:p>
      </dgm:t>
    </dgm:pt>
    <dgm:pt modelId="{FD1FE8B8-29B8-4B41-8306-2BA627425D92}" type="parTrans" cxnId="{8794403E-D17C-4F6A-A187-4423F3B89694}">
      <dgm:prSet/>
      <dgm:spPr/>
      <dgm:t>
        <a:bodyPr/>
        <a:lstStyle/>
        <a:p>
          <a:endParaRPr lang="sl-SI"/>
        </a:p>
      </dgm:t>
    </dgm:pt>
    <dgm:pt modelId="{35FC550E-BB13-4371-BDBE-1F5730A0F0E6}">
      <dgm:prSet/>
      <dgm:spPr/>
      <dgm:t>
        <a:bodyPr/>
        <a:lstStyle/>
        <a:p>
          <a:r>
            <a:rPr lang="sl-SI" b="1" dirty="0" smtClean="0"/>
            <a:t>ROK  TAKOJ </a:t>
          </a:r>
          <a:r>
            <a:rPr lang="sl-SI" dirty="0" smtClean="0"/>
            <a:t>OZ. PRILOGE V TREH DNEH ( zdravniško potrdilo…)</a:t>
          </a:r>
          <a:endParaRPr lang="sl-SI" dirty="0"/>
        </a:p>
      </dgm:t>
    </dgm:pt>
    <dgm:pt modelId="{81C5FE0D-BE17-4199-BFB5-E9E6AD00CD61}" type="parTrans" cxnId="{6401DDC1-39AA-4374-B343-279210695AF5}">
      <dgm:prSet/>
      <dgm:spPr/>
      <dgm:t>
        <a:bodyPr/>
        <a:lstStyle/>
        <a:p>
          <a:endParaRPr lang="sl-SI"/>
        </a:p>
      </dgm:t>
    </dgm:pt>
    <dgm:pt modelId="{B9BFAC93-E4EC-46B0-8651-952721018A60}" type="sibTrans" cxnId="{6401DDC1-39AA-4374-B343-279210695AF5}">
      <dgm:prSet/>
      <dgm:spPr/>
      <dgm:t>
        <a:bodyPr/>
        <a:lstStyle/>
        <a:p>
          <a:endParaRPr lang="sl-SI"/>
        </a:p>
      </dgm:t>
    </dgm:pt>
    <dgm:pt modelId="{DE55805D-7403-41A4-A9C7-DD5D47A1055F}">
      <dgm:prSet/>
      <dgm:spPr/>
      <dgm:t>
        <a:bodyPr/>
        <a:lstStyle/>
        <a:p>
          <a:r>
            <a:rPr lang="sl-SI" dirty="0" smtClean="0"/>
            <a:t>Opravljanje SM v dveh delih iz upravičenih razlogov (nenadna bolezen, izredne okoliščine,…) ŠMK v treh dneh zbere potrebno dokumentacijo in jo posreduje DK SM</a:t>
          </a:r>
          <a:endParaRPr lang="sl-SI" dirty="0"/>
        </a:p>
      </dgm:t>
    </dgm:pt>
    <dgm:pt modelId="{7C397865-3D7D-4084-BE1F-8DB1A636C1FE}" type="parTrans" cxnId="{22E84262-DDBB-442D-A819-23DC5C9D3082}">
      <dgm:prSet/>
      <dgm:spPr/>
      <dgm:t>
        <a:bodyPr/>
        <a:lstStyle/>
        <a:p>
          <a:endParaRPr lang="sl-SI"/>
        </a:p>
      </dgm:t>
    </dgm:pt>
    <dgm:pt modelId="{2FA408A3-453F-46E6-894E-EC502D98B60B}" type="sibTrans" cxnId="{22E84262-DDBB-442D-A819-23DC5C9D3082}">
      <dgm:prSet/>
      <dgm:spPr/>
      <dgm:t>
        <a:bodyPr/>
        <a:lstStyle/>
        <a:p>
          <a:endParaRPr lang="sl-SI"/>
        </a:p>
      </dgm:t>
    </dgm:pt>
    <dgm:pt modelId="{2E3F2413-C2DC-4072-B7F3-14955AB00441}">
      <dgm:prSet/>
      <dgm:spPr/>
      <dgm:t>
        <a:bodyPr/>
        <a:lstStyle/>
        <a:p>
          <a:r>
            <a:rPr lang="sl-SI" dirty="0" smtClean="0"/>
            <a:t>DK SM lahko sprejme sklep, da takšen kandidat uveljavlja pravico do vpisa, kot da je SM opravil v spomladanskem roku </a:t>
          </a:r>
          <a:endParaRPr lang="sl-SI" dirty="0"/>
        </a:p>
      </dgm:t>
    </dgm:pt>
    <dgm:pt modelId="{F06F09BA-230C-4223-A1D8-009DC3332229}" type="parTrans" cxnId="{660B7A16-8BD8-48C6-A27E-30ED15CDEC19}">
      <dgm:prSet/>
      <dgm:spPr/>
      <dgm:t>
        <a:bodyPr/>
        <a:lstStyle/>
        <a:p>
          <a:endParaRPr lang="sl-SI"/>
        </a:p>
      </dgm:t>
    </dgm:pt>
    <dgm:pt modelId="{6D76D36A-B4D7-486A-AEF2-FC79010506B5}" type="sibTrans" cxnId="{660B7A16-8BD8-48C6-A27E-30ED15CDEC19}">
      <dgm:prSet/>
      <dgm:spPr/>
      <dgm:t>
        <a:bodyPr/>
        <a:lstStyle/>
        <a:p>
          <a:endParaRPr lang="sl-SI"/>
        </a:p>
      </dgm:t>
    </dgm:pt>
    <dgm:pt modelId="{50754694-F842-40B8-B45D-BCD7B6503E5B}" type="pres">
      <dgm:prSet presAssocID="{25803C17-C30D-44B6-9682-ABAC674BDC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825C7C0-744E-4D1D-86A3-C1C2087F67F1}" type="pres">
      <dgm:prSet presAssocID="{8C4F8A35-0E26-499D-8D64-429C93864C3E}" presName="parentLin" presStyleCnt="0"/>
      <dgm:spPr/>
    </dgm:pt>
    <dgm:pt modelId="{B9BF638D-79CF-4A41-BE84-AD463BE69439}" type="pres">
      <dgm:prSet presAssocID="{8C4F8A35-0E26-499D-8D64-429C93864C3E}" presName="parentLeftMargin" presStyleLbl="node1" presStyleIdx="0" presStyleCnt="3"/>
      <dgm:spPr/>
      <dgm:t>
        <a:bodyPr/>
        <a:lstStyle/>
        <a:p>
          <a:endParaRPr lang="sl-SI"/>
        </a:p>
      </dgm:t>
    </dgm:pt>
    <dgm:pt modelId="{612F1AA8-390B-4F40-BA90-0DD579C31BFA}" type="pres">
      <dgm:prSet presAssocID="{8C4F8A35-0E26-499D-8D64-429C93864C3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69A31CC-8F01-4FF5-BE62-7180F59768CC}" type="pres">
      <dgm:prSet presAssocID="{8C4F8A35-0E26-499D-8D64-429C93864C3E}" presName="negativeSpace" presStyleCnt="0"/>
      <dgm:spPr/>
    </dgm:pt>
    <dgm:pt modelId="{69EAEED6-2700-4753-8FC1-B83D07EA178F}" type="pres">
      <dgm:prSet presAssocID="{8C4F8A35-0E26-499D-8D64-429C93864C3E}" presName="childText" presStyleLbl="conFgAcc1" presStyleIdx="0" presStyleCnt="3">
        <dgm:presLayoutVars>
          <dgm:bulletEnabled val="1"/>
        </dgm:presLayoutVars>
      </dgm:prSet>
      <dgm:spPr/>
    </dgm:pt>
    <dgm:pt modelId="{9D9DB2C6-7483-4FE6-927C-9C2D2A90D9ED}" type="pres">
      <dgm:prSet presAssocID="{D77A5AE2-A124-44B3-8B13-84BB49E11898}" presName="spaceBetweenRectangles" presStyleCnt="0"/>
      <dgm:spPr/>
    </dgm:pt>
    <dgm:pt modelId="{57A9A22F-CF40-4AC6-9AB7-CFAB14F0A953}" type="pres">
      <dgm:prSet presAssocID="{04E47858-16B1-4B57-B06A-4F97E96FB90D}" presName="parentLin" presStyleCnt="0"/>
      <dgm:spPr/>
    </dgm:pt>
    <dgm:pt modelId="{BAFB429D-0FE6-4E9A-B3FA-BEC705ADD370}" type="pres">
      <dgm:prSet presAssocID="{04E47858-16B1-4B57-B06A-4F97E96FB90D}" presName="parentLeftMargin" presStyleLbl="node1" presStyleIdx="0" presStyleCnt="3"/>
      <dgm:spPr/>
      <dgm:t>
        <a:bodyPr/>
        <a:lstStyle/>
        <a:p>
          <a:endParaRPr lang="sl-SI"/>
        </a:p>
      </dgm:t>
    </dgm:pt>
    <dgm:pt modelId="{5C7C7523-19C9-4D6F-A1F2-C02D29FC0FF9}" type="pres">
      <dgm:prSet presAssocID="{04E47858-16B1-4B57-B06A-4F97E96FB90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E47D6C6-C89C-4D41-9DDA-E94C1DF88CC1}" type="pres">
      <dgm:prSet presAssocID="{04E47858-16B1-4B57-B06A-4F97E96FB90D}" presName="negativeSpace" presStyleCnt="0"/>
      <dgm:spPr/>
    </dgm:pt>
    <dgm:pt modelId="{2DDF36B0-0BE7-460B-B729-D56809DDEC7B}" type="pres">
      <dgm:prSet presAssocID="{04E47858-16B1-4B57-B06A-4F97E96FB90D}" presName="childText" presStyleLbl="conFgAcc1" presStyleIdx="1" presStyleCnt="3">
        <dgm:presLayoutVars>
          <dgm:bulletEnabled val="1"/>
        </dgm:presLayoutVars>
      </dgm:prSet>
      <dgm:spPr/>
    </dgm:pt>
    <dgm:pt modelId="{93DBBE4B-0B3C-4EAE-80FE-9D97F82FCF16}" type="pres">
      <dgm:prSet presAssocID="{8DB3584C-0A87-4B5D-AA88-B12EE9F526C3}" presName="spaceBetweenRectangles" presStyleCnt="0"/>
      <dgm:spPr/>
    </dgm:pt>
    <dgm:pt modelId="{FC9E7B86-8201-4CD2-94D6-3B9D0B61840D}" type="pres">
      <dgm:prSet presAssocID="{3A2C4B73-1F22-47E7-AAB1-7673E0D779BB}" presName="parentLin" presStyleCnt="0"/>
      <dgm:spPr/>
    </dgm:pt>
    <dgm:pt modelId="{52335781-4CC1-4DD7-8F13-1D5E7569DC1B}" type="pres">
      <dgm:prSet presAssocID="{3A2C4B73-1F22-47E7-AAB1-7673E0D779BB}" presName="parentLeftMargin" presStyleLbl="node1" presStyleIdx="1" presStyleCnt="3"/>
      <dgm:spPr/>
      <dgm:t>
        <a:bodyPr/>
        <a:lstStyle/>
        <a:p>
          <a:endParaRPr lang="sl-SI"/>
        </a:p>
      </dgm:t>
    </dgm:pt>
    <dgm:pt modelId="{7DFFF491-03A1-4F42-9B7B-CE65DEB57F8D}" type="pres">
      <dgm:prSet presAssocID="{3A2C4B73-1F22-47E7-AAB1-7673E0D779BB}" presName="parentText" presStyleLbl="node1" presStyleIdx="2" presStyleCnt="3" custScaleY="286487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FC2B17C-AD5C-498C-9D33-2F7161325E75}" type="pres">
      <dgm:prSet presAssocID="{3A2C4B73-1F22-47E7-AAB1-7673E0D779BB}" presName="negativeSpace" presStyleCnt="0"/>
      <dgm:spPr/>
    </dgm:pt>
    <dgm:pt modelId="{51FE531A-C2F2-4B9B-9EB3-B24FE13401D7}" type="pres">
      <dgm:prSet presAssocID="{3A2C4B73-1F22-47E7-AAB1-7673E0D779B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21A1B7C9-0C18-4DCC-B515-932DBE4EE33B}" type="presOf" srcId="{2E3F2413-C2DC-4072-B7F3-14955AB00441}" destId="{51FE531A-C2F2-4B9B-9EB3-B24FE13401D7}" srcOrd="0" destOrd="2" presId="urn:microsoft.com/office/officeart/2005/8/layout/list1"/>
    <dgm:cxn modelId="{1144BDF4-D833-4634-9455-B11F48802D4E}" type="presOf" srcId="{04E47858-16B1-4B57-B06A-4F97E96FB90D}" destId="{BAFB429D-0FE6-4E9A-B3FA-BEC705ADD370}" srcOrd="0" destOrd="0" presId="urn:microsoft.com/office/officeart/2005/8/layout/list1"/>
    <dgm:cxn modelId="{C1D84963-409D-4DD2-9308-22314C5EC3E8}" type="presOf" srcId="{25803C17-C30D-44B6-9682-ABAC674BDC57}" destId="{50754694-F842-40B8-B45D-BCD7B6503E5B}" srcOrd="0" destOrd="0" presId="urn:microsoft.com/office/officeart/2005/8/layout/list1"/>
    <dgm:cxn modelId="{8794403E-D17C-4F6A-A187-4423F3B89694}" srcId="{25803C17-C30D-44B6-9682-ABAC674BDC57}" destId="{3A2C4B73-1F22-47E7-AAB1-7673E0D779BB}" srcOrd="2" destOrd="0" parTransId="{FD1FE8B8-29B8-4B41-8306-2BA627425D92}" sibTransId="{1AF4186E-C7E6-4328-AC42-5BE8AF11C167}"/>
    <dgm:cxn modelId="{97C6F663-29CC-4660-A385-E448227422AD}" type="presOf" srcId="{DE55805D-7403-41A4-A9C7-DD5D47A1055F}" destId="{51FE531A-C2F2-4B9B-9EB3-B24FE13401D7}" srcOrd="0" destOrd="1" presId="urn:microsoft.com/office/officeart/2005/8/layout/list1"/>
    <dgm:cxn modelId="{2EBD22A2-2E50-481C-A9CC-3B96B3159A35}" type="presOf" srcId="{35FC550E-BB13-4371-BDBE-1F5730A0F0E6}" destId="{51FE531A-C2F2-4B9B-9EB3-B24FE13401D7}" srcOrd="0" destOrd="0" presId="urn:microsoft.com/office/officeart/2005/8/layout/list1"/>
    <dgm:cxn modelId="{20BA2E89-45D5-4010-9243-507D1587AC38}" srcId="{25803C17-C30D-44B6-9682-ABAC674BDC57}" destId="{8C4F8A35-0E26-499D-8D64-429C93864C3E}" srcOrd="0" destOrd="0" parTransId="{BA3D4B6A-9430-42EC-A979-A17FB9996806}" sibTransId="{D77A5AE2-A124-44B3-8B13-84BB49E11898}"/>
    <dgm:cxn modelId="{936FE961-E315-4444-9B59-D11DB5BC49B0}" type="presOf" srcId="{8C4F8A35-0E26-499D-8D64-429C93864C3E}" destId="{B9BF638D-79CF-4A41-BE84-AD463BE69439}" srcOrd="0" destOrd="0" presId="urn:microsoft.com/office/officeart/2005/8/layout/list1"/>
    <dgm:cxn modelId="{9C0958CA-795E-4A8A-A555-5D9F1CCAB9E1}" type="presOf" srcId="{8C4F8A35-0E26-499D-8D64-429C93864C3E}" destId="{612F1AA8-390B-4F40-BA90-0DD579C31BFA}" srcOrd="1" destOrd="0" presId="urn:microsoft.com/office/officeart/2005/8/layout/list1"/>
    <dgm:cxn modelId="{22E84262-DDBB-442D-A819-23DC5C9D3082}" srcId="{3A2C4B73-1F22-47E7-AAB1-7673E0D779BB}" destId="{DE55805D-7403-41A4-A9C7-DD5D47A1055F}" srcOrd="1" destOrd="0" parTransId="{7C397865-3D7D-4084-BE1F-8DB1A636C1FE}" sibTransId="{2FA408A3-453F-46E6-894E-EC502D98B60B}"/>
    <dgm:cxn modelId="{CBE75C31-5381-4AF9-ACC7-E310806608D6}" type="presOf" srcId="{3A2C4B73-1F22-47E7-AAB1-7673E0D779BB}" destId="{52335781-4CC1-4DD7-8F13-1D5E7569DC1B}" srcOrd="0" destOrd="0" presId="urn:microsoft.com/office/officeart/2005/8/layout/list1"/>
    <dgm:cxn modelId="{6401DDC1-39AA-4374-B343-279210695AF5}" srcId="{3A2C4B73-1F22-47E7-AAB1-7673E0D779BB}" destId="{35FC550E-BB13-4371-BDBE-1F5730A0F0E6}" srcOrd="0" destOrd="0" parTransId="{81C5FE0D-BE17-4199-BFB5-E9E6AD00CD61}" sibTransId="{B9BFAC93-E4EC-46B0-8651-952721018A60}"/>
    <dgm:cxn modelId="{0EA6C78A-1567-450C-8D73-5D66123F3A2B}" type="presOf" srcId="{3A2C4B73-1F22-47E7-AAB1-7673E0D779BB}" destId="{7DFFF491-03A1-4F42-9B7B-CE65DEB57F8D}" srcOrd="1" destOrd="0" presId="urn:microsoft.com/office/officeart/2005/8/layout/list1"/>
    <dgm:cxn modelId="{660B7A16-8BD8-48C6-A27E-30ED15CDEC19}" srcId="{3A2C4B73-1F22-47E7-AAB1-7673E0D779BB}" destId="{2E3F2413-C2DC-4072-B7F3-14955AB00441}" srcOrd="2" destOrd="0" parTransId="{F06F09BA-230C-4223-A1D8-009DC3332229}" sibTransId="{6D76D36A-B4D7-486A-AEF2-FC79010506B5}"/>
    <dgm:cxn modelId="{BBBD1BBB-EE2E-4029-9141-2FA90E17F0E3}" srcId="{25803C17-C30D-44B6-9682-ABAC674BDC57}" destId="{04E47858-16B1-4B57-B06A-4F97E96FB90D}" srcOrd="1" destOrd="0" parTransId="{FEEFE083-21DE-4EC4-980C-1B38F71FA16F}" sibTransId="{8DB3584C-0A87-4B5D-AA88-B12EE9F526C3}"/>
    <dgm:cxn modelId="{49B0E5F9-7788-40D9-AE1D-DCA74BBB9BA3}" type="presOf" srcId="{04E47858-16B1-4B57-B06A-4F97E96FB90D}" destId="{5C7C7523-19C9-4D6F-A1F2-C02D29FC0FF9}" srcOrd="1" destOrd="0" presId="urn:microsoft.com/office/officeart/2005/8/layout/list1"/>
    <dgm:cxn modelId="{5441E899-2759-420E-B3E5-18D5BC39D5BD}" type="presParOf" srcId="{50754694-F842-40B8-B45D-BCD7B6503E5B}" destId="{3825C7C0-744E-4D1D-86A3-C1C2087F67F1}" srcOrd="0" destOrd="0" presId="urn:microsoft.com/office/officeart/2005/8/layout/list1"/>
    <dgm:cxn modelId="{80AD8F08-3ECA-4834-8EE9-5D74765A55D1}" type="presParOf" srcId="{3825C7C0-744E-4D1D-86A3-C1C2087F67F1}" destId="{B9BF638D-79CF-4A41-BE84-AD463BE69439}" srcOrd="0" destOrd="0" presId="urn:microsoft.com/office/officeart/2005/8/layout/list1"/>
    <dgm:cxn modelId="{A95EC4CD-1381-47E8-9EA1-1B30CB78DF5C}" type="presParOf" srcId="{3825C7C0-744E-4D1D-86A3-C1C2087F67F1}" destId="{612F1AA8-390B-4F40-BA90-0DD579C31BFA}" srcOrd="1" destOrd="0" presId="urn:microsoft.com/office/officeart/2005/8/layout/list1"/>
    <dgm:cxn modelId="{F9A57EAD-173A-4189-BE17-90E51CED168B}" type="presParOf" srcId="{50754694-F842-40B8-B45D-BCD7B6503E5B}" destId="{F69A31CC-8F01-4FF5-BE62-7180F59768CC}" srcOrd="1" destOrd="0" presId="urn:microsoft.com/office/officeart/2005/8/layout/list1"/>
    <dgm:cxn modelId="{52B5561B-B03F-4B0E-9737-A1D355D82C05}" type="presParOf" srcId="{50754694-F842-40B8-B45D-BCD7B6503E5B}" destId="{69EAEED6-2700-4753-8FC1-B83D07EA178F}" srcOrd="2" destOrd="0" presId="urn:microsoft.com/office/officeart/2005/8/layout/list1"/>
    <dgm:cxn modelId="{FD651F01-C7B3-438E-902F-BF434789A4D2}" type="presParOf" srcId="{50754694-F842-40B8-B45D-BCD7B6503E5B}" destId="{9D9DB2C6-7483-4FE6-927C-9C2D2A90D9ED}" srcOrd="3" destOrd="0" presId="urn:microsoft.com/office/officeart/2005/8/layout/list1"/>
    <dgm:cxn modelId="{7085EC6F-E9AF-4530-A04B-2AC6F8576B82}" type="presParOf" srcId="{50754694-F842-40B8-B45D-BCD7B6503E5B}" destId="{57A9A22F-CF40-4AC6-9AB7-CFAB14F0A953}" srcOrd="4" destOrd="0" presId="urn:microsoft.com/office/officeart/2005/8/layout/list1"/>
    <dgm:cxn modelId="{89E42472-C43B-48FA-98F2-930ADC107E48}" type="presParOf" srcId="{57A9A22F-CF40-4AC6-9AB7-CFAB14F0A953}" destId="{BAFB429D-0FE6-4E9A-B3FA-BEC705ADD370}" srcOrd="0" destOrd="0" presId="urn:microsoft.com/office/officeart/2005/8/layout/list1"/>
    <dgm:cxn modelId="{EFBD5116-F957-481B-8764-57AC773DD45F}" type="presParOf" srcId="{57A9A22F-CF40-4AC6-9AB7-CFAB14F0A953}" destId="{5C7C7523-19C9-4D6F-A1F2-C02D29FC0FF9}" srcOrd="1" destOrd="0" presId="urn:microsoft.com/office/officeart/2005/8/layout/list1"/>
    <dgm:cxn modelId="{B1F064A1-0432-4E56-AFE1-B353D0883A30}" type="presParOf" srcId="{50754694-F842-40B8-B45D-BCD7B6503E5B}" destId="{4E47D6C6-C89C-4D41-9DDA-E94C1DF88CC1}" srcOrd="5" destOrd="0" presId="urn:microsoft.com/office/officeart/2005/8/layout/list1"/>
    <dgm:cxn modelId="{DF0CA16D-82FA-4E86-844D-D8D1325E0A47}" type="presParOf" srcId="{50754694-F842-40B8-B45D-BCD7B6503E5B}" destId="{2DDF36B0-0BE7-460B-B729-D56809DDEC7B}" srcOrd="6" destOrd="0" presId="urn:microsoft.com/office/officeart/2005/8/layout/list1"/>
    <dgm:cxn modelId="{714F7C5A-2AB0-459C-ADA8-8A4ED8C28BEC}" type="presParOf" srcId="{50754694-F842-40B8-B45D-BCD7B6503E5B}" destId="{93DBBE4B-0B3C-4EAE-80FE-9D97F82FCF16}" srcOrd="7" destOrd="0" presId="urn:microsoft.com/office/officeart/2005/8/layout/list1"/>
    <dgm:cxn modelId="{6CFA8181-099E-4EED-AF10-740D92250E52}" type="presParOf" srcId="{50754694-F842-40B8-B45D-BCD7B6503E5B}" destId="{FC9E7B86-8201-4CD2-94D6-3B9D0B61840D}" srcOrd="8" destOrd="0" presId="urn:microsoft.com/office/officeart/2005/8/layout/list1"/>
    <dgm:cxn modelId="{AB20E572-C05D-450C-945F-606D59846036}" type="presParOf" srcId="{FC9E7B86-8201-4CD2-94D6-3B9D0B61840D}" destId="{52335781-4CC1-4DD7-8F13-1D5E7569DC1B}" srcOrd="0" destOrd="0" presId="urn:microsoft.com/office/officeart/2005/8/layout/list1"/>
    <dgm:cxn modelId="{15BCABD7-FB10-482C-9D05-4290A0E62CAA}" type="presParOf" srcId="{FC9E7B86-8201-4CD2-94D6-3B9D0B61840D}" destId="{7DFFF491-03A1-4F42-9B7B-CE65DEB57F8D}" srcOrd="1" destOrd="0" presId="urn:microsoft.com/office/officeart/2005/8/layout/list1"/>
    <dgm:cxn modelId="{E27E8DD2-B732-42F0-872D-3E7B1CD5EFA4}" type="presParOf" srcId="{50754694-F842-40B8-B45D-BCD7B6503E5B}" destId="{8FC2B17C-AD5C-498C-9D33-2F7161325E75}" srcOrd="9" destOrd="0" presId="urn:microsoft.com/office/officeart/2005/8/layout/list1"/>
    <dgm:cxn modelId="{FA17DB33-0EFF-4D0B-81E0-2EAAB914EF6A}" type="presParOf" srcId="{50754694-F842-40B8-B45D-BCD7B6503E5B}" destId="{51FE531A-C2F2-4B9B-9EB3-B24FE13401D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F35BC-EBEF-4E8A-A12F-90A26EB76E6A}">
      <dsp:nvSpPr>
        <dsp:cNvPr id="0" name=""/>
        <dsp:cNvSpPr/>
      </dsp:nvSpPr>
      <dsp:spPr>
        <a:xfrm rot="5400000">
          <a:off x="4652388" y="-2262189"/>
          <a:ext cx="1166849" cy="59873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/>
            <a:t>Šola omogoči pisanje PMP dijaku iz vseh petih predmetov</a:t>
          </a:r>
          <a:endParaRPr lang="sl-SI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/>
            <a:t>Izvedli jih bomo </a:t>
          </a:r>
          <a:r>
            <a:rPr lang="sl-SI" sz="2000" b="1" kern="1200" dirty="0" smtClean="0"/>
            <a:t>v mesecu marcu </a:t>
          </a:r>
          <a:r>
            <a:rPr lang="sl-SI" sz="2000" b="1" kern="1200" dirty="0" smtClean="0"/>
            <a:t>(5. </a:t>
          </a:r>
          <a:r>
            <a:rPr lang="sl-SI" sz="2000" b="1" kern="1200" dirty="0" smtClean="0"/>
            <a:t>marec PMP SLO IP 1)</a:t>
          </a:r>
          <a:endParaRPr lang="sl-SI" sz="2000" b="0" kern="1200" dirty="0"/>
        </a:p>
      </dsp:txBody>
      <dsp:txXfrm rot="-5400000">
        <a:off x="2242133" y="205027"/>
        <a:ext cx="5930399" cy="1052927"/>
      </dsp:txXfrm>
    </dsp:sp>
    <dsp:sp modelId="{30282877-0710-47D4-B744-E1F97583E6E1}">
      <dsp:nvSpPr>
        <dsp:cNvPr id="0" name=""/>
        <dsp:cNvSpPr/>
      </dsp:nvSpPr>
      <dsp:spPr>
        <a:xfrm>
          <a:off x="0" y="2209"/>
          <a:ext cx="2242133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/>
            <a:t>ORGANIZACIJA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/>
            <a:t>PMP</a:t>
          </a:r>
          <a:endParaRPr lang="sl-SI" sz="2100" kern="1200" dirty="0"/>
        </a:p>
      </dsp:txBody>
      <dsp:txXfrm>
        <a:off x="71201" y="73410"/>
        <a:ext cx="2099731" cy="1316160"/>
      </dsp:txXfrm>
    </dsp:sp>
    <dsp:sp modelId="{E615B773-6654-4DDC-A528-EDF64971B2C2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100" kern="1200" dirty="0" smtClean="0"/>
            <a:t>In  do tedaj osvojeni vsebinski del</a:t>
          </a:r>
          <a:endParaRPr lang="sl-SI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2100" kern="1200" dirty="0"/>
        </a:p>
      </dsp:txBody>
      <dsp:txXfrm rot="-5400000">
        <a:off x="2962656" y="1736518"/>
        <a:ext cx="5209983" cy="1052927"/>
      </dsp:txXfrm>
    </dsp:sp>
    <dsp:sp modelId="{6785ADDD-E2A3-4BFD-8206-241D055DDEA5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/>
            <a:t>Tehnični potek mature</a:t>
          </a:r>
          <a:endParaRPr lang="sl-SI" sz="2100" kern="1200" dirty="0"/>
        </a:p>
      </dsp:txBody>
      <dsp:txXfrm>
        <a:off x="71201" y="1604901"/>
        <a:ext cx="2820254" cy="1316160"/>
      </dsp:txXfrm>
    </dsp:sp>
    <dsp:sp modelId="{63835F88-77EE-41F6-A319-05F5958F310E}">
      <dsp:nvSpPr>
        <dsp:cNvPr id="0" name=""/>
        <dsp:cNvSpPr/>
      </dsp:nvSpPr>
      <dsp:spPr>
        <a:xfrm rot="5400000">
          <a:off x="4468343" y="617604"/>
          <a:ext cx="1166849" cy="63537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100" kern="1200" dirty="0" smtClean="0"/>
            <a:t>PMP se ne ocenjuje oz. ocena ne gre v redovalnico</a:t>
          </a:r>
          <a:endParaRPr lang="sl-SI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100" kern="1200" dirty="0" smtClean="0"/>
            <a:t>Učitelji PMP popravijo in o rezultatu obvestijo dijaka, v primeru zaskrbljujočega rezultata tudi starše. </a:t>
          </a:r>
          <a:endParaRPr lang="sl-SI" sz="2100" kern="1200" dirty="0"/>
        </a:p>
      </dsp:txBody>
      <dsp:txXfrm rot="-5400000">
        <a:off x="1874901" y="3268008"/>
        <a:ext cx="6296774" cy="1052927"/>
      </dsp:txXfrm>
    </dsp:sp>
    <dsp:sp modelId="{E687D9E5-F1C5-4C8A-B369-8450BDB704A1}">
      <dsp:nvSpPr>
        <dsp:cNvPr id="0" name=""/>
        <dsp:cNvSpPr/>
      </dsp:nvSpPr>
      <dsp:spPr>
        <a:xfrm>
          <a:off x="0" y="3065190"/>
          <a:ext cx="1874900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/>
            <a:t>POVRATNA INFORMACIJA DIJAKU</a:t>
          </a:r>
          <a:endParaRPr lang="sl-SI" sz="2100" kern="1200" dirty="0"/>
        </a:p>
      </dsp:txBody>
      <dsp:txXfrm>
        <a:off x="71201" y="3136391"/>
        <a:ext cx="1732498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E0E0B-B274-43B0-99DD-2A3454FAAAC8}">
      <dsp:nvSpPr>
        <dsp:cNvPr id="0" name=""/>
        <dsp:cNvSpPr/>
      </dsp:nvSpPr>
      <dsp:spPr>
        <a:xfrm>
          <a:off x="108013" y="15166"/>
          <a:ext cx="2443162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MAREC/APRIL</a:t>
          </a:r>
          <a:endParaRPr lang="sl-SI" sz="1800" kern="1200" dirty="0"/>
        </a:p>
      </dsp:txBody>
      <dsp:txXfrm>
        <a:off x="108013" y="15166"/>
        <a:ext cx="2443162" cy="518400"/>
      </dsp:txXfrm>
    </dsp:sp>
    <dsp:sp modelId="{6D5F553C-15CA-4ADF-AFF3-0B23681B8332}">
      <dsp:nvSpPr>
        <dsp:cNvPr id="0" name=""/>
        <dsp:cNvSpPr/>
      </dsp:nvSpPr>
      <dsp:spPr>
        <a:xfrm>
          <a:off x="6121" y="546194"/>
          <a:ext cx="2646946" cy="39646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b="1" kern="1200" dirty="0" smtClean="0"/>
            <a:t>30. </a:t>
          </a:r>
          <a:r>
            <a:rPr lang="sl-SI" sz="2000" b="1" kern="1200" dirty="0" smtClean="0"/>
            <a:t>marec </a:t>
          </a:r>
          <a:r>
            <a:rPr lang="sl-SI" sz="2000" kern="1200" dirty="0" smtClean="0"/>
            <a:t/>
          </a:r>
          <a:br>
            <a:rPr lang="sl-SI" sz="2000" kern="1200" dirty="0" smtClean="0"/>
          </a:br>
          <a:r>
            <a:rPr lang="sl-SI" sz="2000" kern="1200" dirty="0" smtClean="0"/>
            <a:t>Zadnji rok za </a:t>
          </a:r>
          <a:r>
            <a:rPr lang="sl-SI" sz="2000" u="sng" kern="1200" dirty="0" smtClean="0"/>
            <a:t>prijavo</a:t>
          </a:r>
          <a:r>
            <a:rPr lang="sl-SI" sz="2000" kern="1200" dirty="0" smtClean="0"/>
            <a:t> kandidatov k SM. Z njimi uredi šola. ( V mesecu marcu)</a:t>
          </a:r>
          <a:endParaRPr lang="sl-SI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b="1" kern="1200" dirty="0" smtClean="0"/>
            <a:t>18. </a:t>
          </a:r>
          <a:r>
            <a:rPr lang="sl-SI" sz="2000" b="1" kern="1200" dirty="0" smtClean="0"/>
            <a:t>april </a:t>
          </a:r>
          <a:r>
            <a:rPr lang="sl-SI" sz="2000" kern="1200" dirty="0" smtClean="0"/>
            <a:t/>
          </a:r>
          <a:br>
            <a:rPr lang="sl-SI" sz="2000" kern="1200" dirty="0" smtClean="0"/>
          </a:br>
          <a:r>
            <a:rPr lang="sl-SI" sz="2000" kern="1200" dirty="0" smtClean="0"/>
            <a:t>Rok za </a:t>
          </a:r>
          <a:r>
            <a:rPr lang="sl-SI" sz="2000" u="sng" kern="1200" dirty="0" smtClean="0"/>
            <a:t>oddajo seminarskih nalog</a:t>
          </a:r>
          <a:r>
            <a:rPr lang="sl-SI" sz="2000" kern="1200" dirty="0" smtClean="0"/>
            <a:t>, vaj in poročil za praktični del izpita na šoli.</a:t>
          </a:r>
          <a:endParaRPr lang="sl-SI" sz="2000" kern="1200" dirty="0"/>
        </a:p>
      </dsp:txBody>
      <dsp:txXfrm>
        <a:off x="6121" y="546194"/>
        <a:ext cx="2646946" cy="3964601"/>
      </dsp:txXfrm>
    </dsp:sp>
    <dsp:sp modelId="{39B182C7-D502-4681-B6DE-4713FEE939EC}">
      <dsp:nvSpPr>
        <dsp:cNvPr id="0" name=""/>
        <dsp:cNvSpPr/>
      </dsp:nvSpPr>
      <dsp:spPr>
        <a:xfrm>
          <a:off x="2995110" y="8852"/>
          <a:ext cx="2443162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APRIL/MAJ</a:t>
          </a:r>
          <a:endParaRPr lang="sl-SI" sz="1800" kern="1200" dirty="0"/>
        </a:p>
      </dsp:txBody>
      <dsp:txXfrm>
        <a:off x="2995110" y="8852"/>
        <a:ext cx="2443162" cy="518400"/>
      </dsp:txXfrm>
    </dsp:sp>
    <dsp:sp modelId="{1D258DC6-FCAB-4670-8878-F41548D1762D}">
      <dsp:nvSpPr>
        <dsp:cNvPr id="0" name=""/>
        <dsp:cNvSpPr/>
      </dsp:nvSpPr>
      <dsp:spPr>
        <a:xfrm>
          <a:off x="2995110" y="527252"/>
          <a:ext cx="2443162" cy="39898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26. </a:t>
          </a:r>
          <a:r>
            <a:rPr lang="sl-SI" sz="1800" b="1" kern="1200" dirty="0" smtClean="0"/>
            <a:t>april</a:t>
          </a:r>
          <a:r>
            <a:rPr lang="sl-SI" sz="1800" kern="1200" dirty="0" smtClean="0"/>
            <a:t/>
          </a:r>
          <a:br>
            <a:rPr lang="sl-SI" sz="1800" kern="1200" dirty="0" smtClean="0"/>
          </a:br>
          <a:r>
            <a:rPr lang="sl-SI" sz="1800" kern="1200" dirty="0" smtClean="0"/>
            <a:t>Rok za </a:t>
          </a:r>
          <a:r>
            <a:rPr lang="sl-SI" sz="1800" u="sng" kern="1200" dirty="0" smtClean="0"/>
            <a:t>spremembo prijave </a:t>
          </a:r>
          <a:r>
            <a:rPr lang="sl-SI" sz="1800" kern="1200" dirty="0" smtClean="0"/>
            <a:t>(zamenjava izbirnega predmeta ali ravni zahtevnosti)</a:t>
          </a:r>
          <a:endParaRPr lang="sl-SI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7. </a:t>
          </a:r>
          <a:r>
            <a:rPr lang="sl-SI" sz="1800" b="1" kern="1200" dirty="0" smtClean="0"/>
            <a:t>maj  </a:t>
          </a:r>
          <a:r>
            <a:rPr lang="sl-SI" sz="1800" kern="1200" dirty="0" smtClean="0"/>
            <a:t/>
          </a:r>
          <a:br>
            <a:rPr lang="sl-SI" sz="1800" kern="1200" dirty="0" smtClean="0"/>
          </a:br>
          <a:r>
            <a:rPr lang="sl-SI" sz="1800" u="sng" kern="1200" dirty="0" smtClean="0"/>
            <a:t>SLOVENŠČINA – esej</a:t>
          </a:r>
          <a:endParaRPr lang="sl-SI" sz="1800" u="sng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14. </a:t>
          </a:r>
          <a:r>
            <a:rPr lang="sl-SI" sz="1800" b="1" kern="1200" dirty="0" smtClean="0"/>
            <a:t>maj </a:t>
          </a:r>
          <a:r>
            <a:rPr lang="sl-SI" sz="1800" kern="1200" dirty="0" smtClean="0"/>
            <a:t/>
          </a:r>
          <a:br>
            <a:rPr lang="sl-SI" sz="1800" kern="1200" dirty="0" smtClean="0"/>
          </a:br>
          <a:r>
            <a:rPr lang="sl-SI" sz="1800" kern="1200" dirty="0" smtClean="0"/>
            <a:t>Šola seznani kandidate s</a:t>
          </a:r>
          <a:r>
            <a:rPr lang="sl-SI" sz="1800" u="sng" kern="1200" dirty="0" smtClean="0"/>
            <a:t> točkami praktičnega dela </a:t>
          </a:r>
          <a:r>
            <a:rPr lang="sl-SI" sz="1800" kern="1200" dirty="0" smtClean="0"/>
            <a:t>maturitetnega izpita</a:t>
          </a:r>
          <a:endParaRPr lang="sl-SI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25. </a:t>
          </a:r>
          <a:r>
            <a:rPr lang="sl-SI" sz="1800" b="1" kern="1200" dirty="0" smtClean="0"/>
            <a:t>maj </a:t>
          </a:r>
          <a:r>
            <a:rPr lang="sl-SI" sz="1800" kern="1200" dirty="0" smtClean="0"/>
            <a:t/>
          </a:r>
          <a:br>
            <a:rPr lang="sl-SI" sz="1800" kern="1200" dirty="0" smtClean="0"/>
          </a:br>
          <a:r>
            <a:rPr lang="sl-SI" sz="1800" kern="1200" dirty="0" smtClean="0"/>
            <a:t>Pisna odjava na šoli</a:t>
          </a:r>
          <a:endParaRPr lang="sl-SI" sz="1800" kern="1200" dirty="0"/>
        </a:p>
      </dsp:txBody>
      <dsp:txXfrm>
        <a:off x="2995110" y="527252"/>
        <a:ext cx="2443162" cy="3989857"/>
      </dsp:txXfrm>
    </dsp:sp>
    <dsp:sp modelId="{EB1BCF49-E548-4C08-BF6C-7F2B7065CAFF}">
      <dsp:nvSpPr>
        <dsp:cNvPr id="0" name=""/>
        <dsp:cNvSpPr/>
      </dsp:nvSpPr>
      <dsp:spPr>
        <a:xfrm>
          <a:off x="5780316" y="81089"/>
          <a:ext cx="2443162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JUNIJ</a:t>
          </a:r>
          <a:endParaRPr lang="sl-SI" sz="1800" kern="1200" dirty="0"/>
        </a:p>
      </dsp:txBody>
      <dsp:txXfrm>
        <a:off x="5780316" y="81089"/>
        <a:ext cx="2443162" cy="518400"/>
      </dsp:txXfrm>
    </dsp:sp>
    <dsp:sp modelId="{022F4E19-EF67-4D7E-864E-8A97EC69D354}">
      <dsp:nvSpPr>
        <dsp:cNvPr id="0" name=""/>
        <dsp:cNvSpPr/>
      </dsp:nvSpPr>
      <dsp:spPr>
        <a:xfrm>
          <a:off x="5786437" y="636116"/>
          <a:ext cx="2443162" cy="37009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b="1" kern="1200" dirty="0" smtClean="0"/>
            <a:t>29. </a:t>
          </a:r>
          <a:r>
            <a:rPr lang="sl-SI" sz="2000" b="1" kern="1200" dirty="0" smtClean="0"/>
            <a:t>maj - </a:t>
          </a:r>
          <a:r>
            <a:rPr lang="sl-SI" sz="2000" b="1" kern="1200" dirty="0" smtClean="0"/>
            <a:t>14. </a:t>
          </a:r>
          <a:r>
            <a:rPr lang="sl-SI" sz="2000" b="1" kern="1200" dirty="0" smtClean="0"/>
            <a:t>junij  </a:t>
          </a:r>
          <a:r>
            <a:rPr lang="sl-SI" sz="2000" kern="1200" dirty="0" smtClean="0"/>
            <a:t>PISNI IZPITI</a:t>
          </a:r>
          <a:endParaRPr lang="sl-SI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b="1" kern="1200" dirty="0" smtClean="0"/>
            <a:t>10. junij – 21. junij </a:t>
          </a:r>
          <a:r>
            <a:rPr lang="sl-SI" sz="2000" kern="1200" dirty="0" smtClean="0"/>
            <a:t>USTNI IZPITI</a:t>
          </a:r>
          <a:endParaRPr lang="sl-SI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/>
            <a:t>Razpored pisnih izpitov na spletnih straneh RIC-a, ustne pripravi šola</a:t>
          </a:r>
          <a:endParaRPr lang="sl-SI" sz="2000" kern="1200" dirty="0"/>
        </a:p>
      </dsp:txBody>
      <dsp:txXfrm>
        <a:off x="5786437" y="636116"/>
        <a:ext cx="2443162" cy="3700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AEED6-2700-4753-8FC1-B83D07EA178F}">
      <dsp:nvSpPr>
        <dsp:cNvPr id="0" name=""/>
        <dsp:cNvSpPr/>
      </dsp:nvSpPr>
      <dsp:spPr>
        <a:xfrm>
          <a:off x="0" y="368706"/>
          <a:ext cx="850728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F1AA8-390B-4F40-BA90-0DD579C31BFA}">
      <dsp:nvSpPr>
        <dsp:cNvPr id="0" name=""/>
        <dsp:cNvSpPr/>
      </dsp:nvSpPr>
      <dsp:spPr>
        <a:xfrm>
          <a:off x="425364" y="73506"/>
          <a:ext cx="5955101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/>
            <a:t>REŠUJE  ŠMK  oz. obvesti RIC in PODA POROČILO</a:t>
          </a:r>
          <a:endParaRPr lang="sl-SI" sz="2000" kern="1200" dirty="0"/>
        </a:p>
      </dsp:txBody>
      <dsp:txXfrm>
        <a:off x="454185" y="102327"/>
        <a:ext cx="5897459" cy="532758"/>
      </dsp:txXfrm>
    </dsp:sp>
    <dsp:sp modelId="{2DDF36B0-0BE7-460B-B729-D56809DDEC7B}">
      <dsp:nvSpPr>
        <dsp:cNvPr id="0" name=""/>
        <dsp:cNvSpPr/>
      </dsp:nvSpPr>
      <dsp:spPr>
        <a:xfrm>
          <a:off x="0" y="1275906"/>
          <a:ext cx="850728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C7523-19C9-4D6F-A1F2-C02D29FC0FF9}">
      <dsp:nvSpPr>
        <dsp:cNvPr id="0" name=""/>
        <dsp:cNvSpPr/>
      </dsp:nvSpPr>
      <dsp:spPr>
        <a:xfrm>
          <a:off x="425364" y="980706"/>
          <a:ext cx="5955101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/>
            <a:t>ODLOČA  DK SM</a:t>
          </a:r>
          <a:endParaRPr lang="sl-SI" sz="2000" kern="1200" dirty="0"/>
        </a:p>
      </dsp:txBody>
      <dsp:txXfrm>
        <a:off x="454185" y="1009527"/>
        <a:ext cx="5897459" cy="532758"/>
      </dsp:txXfrm>
    </dsp:sp>
    <dsp:sp modelId="{51FE531A-C2F2-4B9B-9EB3-B24FE13401D7}">
      <dsp:nvSpPr>
        <dsp:cNvPr id="0" name=""/>
        <dsp:cNvSpPr/>
      </dsp:nvSpPr>
      <dsp:spPr>
        <a:xfrm>
          <a:off x="0" y="3284125"/>
          <a:ext cx="8507288" cy="233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0" tIns="416560" rIns="66026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b="1" kern="1200" dirty="0" smtClean="0"/>
            <a:t>ROK  TAKOJ </a:t>
          </a:r>
          <a:r>
            <a:rPr lang="sl-SI" sz="2000" kern="1200" dirty="0" smtClean="0"/>
            <a:t>OZ. PRILOGE V TREH DNEH ( zdravniško potrdilo…)</a:t>
          </a:r>
          <a:endParaRPr lang="sl-SI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/>
            <a:t>Opravljanje SM v dveh delih iz upravičenih razlogov (nenadna bolezen, izredne okoliščine,…) ŠMK v treh dneh zbere potrebno dokumentacijo in jo posreduje DK SM</a:t>
          </a:r>
          <a:endParaRPr lang="sl-SI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/>
            <a:t>DK SM lahko sprejme sklep, da takšen kandidat uveljavlja pravico do vpisa, kot da je SM opravil v spomladanskem roku </a:t>
          </a:r>
          <a:endParaRPr lang="sl-SI" sz="2000" kern="1200" dirty="0"/>
        </a:p>
      </dsp:txBody>
      <dsp:txXfrm>
        <a:off x="0" y="3284125"/>
        <a:ext cx="8507288" cy="2331000"/>
      </dsp:txXfrm>
    </dsp:sp>
    <dsp:sp modelId="{7DFFF491-03A1-4F42-9B7B-CE65DEB57F8D}">
      <dsp:nvSpPr>
        <dsp:cNvPr id="0" name=""/>
        <dsp:cNvSpPr/>
      </dsp:nvSpPr>
      <dsp:spPr>
        <a:xfrm>
          <a:off x="425364" y="1887906"/>
          <a:ext cx="5955101" cy="16914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Goljufanje, zvonjenje mobitela, nepredvidljivi dogodki (bolezen, nesreča, zamuda na ustni izpit…)…</a:t>
          </a:r>
          <a:endParaRPr lang="sl-SI" sz="2400" kern="1200" dirty="0"/>
        </a:p>
      </dsp:txBody>
      <dsp:txXfrm>
        <a:off x="507932" y="1970474"/>
        <a:ext cx="5789965" cy="1526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967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230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222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785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07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521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538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953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797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496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75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E9CB8-3B57-40FA-AF54-37CA85350A35}" type="datetimeFigureOut">
              <a:rPr lang="sl-SI" smtClean="0"/>
              <a:t>1. 02. 2024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8656-441C-49DA-A509-65CF96DFB0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016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714512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SPLOŠNA MATURA </a:t>
            </a:r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2024</a:t>
            </a:r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/>
            </a:r>
            <a:br>
              <a:rPr lang="sl-SI" sz="40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</a:br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                             </a:t>
            </a:r>
            <a:endParaRPr lang="sl-SI" sz="1400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/>
                </a:solidFill>
              </a:rPr>
              <a:t>Prva gimnazija Maribor</a:t>
            </a:r>
            <a:endParaRPr lang="sl-SI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4545"/>
            <a:ext cx="17811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8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69462"/>
              </p:ext>
            </p:extLst>
          </p:nvPr>
        </p:nvGraphicFramePr>
        <p:xfrm>
          <a:off x="457200" y="1600200"/>
          <a:ext cx="7859217" cy="326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739">
                  <a:extLst>
                    <a:ext uri="{9D8B030D-6E8A-4147-A177-3AD203B41FA5}">
                      <a16:colId xmlns:a16="http://schemas.microsoft.com/office/drawing/2014/main" val="3593614145"/>
                    </a:ext>
                  </a:extLst>
                </a:gridCol>
                <a:gridCol w="2619739">
                  <a:extLst>
                    <a:ext uri="{9D8B030D-6E8A-4147-A177-3AD203B41FA5}">
                      <a16:colId xmlns:a16="http://schemas.microsoft.com/office/drawing/2014/main" val="20267058"/>
                    </a:ext>
                  </a:extLst>
                </a:gridCol>
                <a:gridCol w="2619739">
                  <a:extLst>
                    <a:ext uri="{9D8B030D-6E8A-4147-A177-3AD203B41FA5}">
                      <a16:colId xmlns:a16="http://schemas.microsoft.com/office/drawing/2014/main" val="2723135679"/>
                    </a:ext>
                  </a:extLst>
                </a:gridCol>
              </a:tblGrid>
              <a:tr h="542644">
                <a:tc>
                  <a:txBody>
                    <a:bodyPr/>
                    <a:lstStyle/>
                    <a:p>
                      <a:r>
                        <a:rPr lang="sl-SI" sz="2400" b="1" dirty="0" smtClean="0">
                          <a:solidFill>
                            <a:srgbClr val="FF0000"/>
                          </a:solidFill>
                        </a:rPr>
                        <a:t>Predmet</a:t>
                      </a:r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0000"/>
                          </a:solidFill>
                        </a:rPr>
                        <a:t>ocena</a:t>
                      </a:r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0000"/>
                          </a:solidFill>
                        </a:rPr>
                        <a:t>točke</a:t>
                      </a:r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7" marB="45717"/>
                </a:tc>
                <a:extLst>
                  <a:ext uri="{0D108BD9-81ED-4DB2-BD59-A6C34878D82A}">
                    <a16:rowId xmlns:a16="http://schemas.microsoft.com/office/drawing/2014/main" val="456073061"/>
                  </a:ext>
                </a:extLst>
              </a:tr>
              <a:tr h="54264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Slovenščina</a:t>
                      </a:r>
                      <a:endParaRPr lang="sl-SI" sz="2400" dirty="0"/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5</a:t>
                      </a:r>
                      <a:endParaRPr lang="sl-SI" sz="2400" dirty="0"/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7" marB="45717"/>
                </a:tc>
                <a:extLst>
                  <a:ext uri="{0D108BD9-81ED-4DB2-BD59-A6C34878D82A}">
                    <a16:rowId xmlns:a16="http://schemas.microsoft.com/office/drawing/2014/main" val="1239378883"/>
                  </a:ext>
                </a:extLst>
              </a:tr>
              <a:tr h="555739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Matematika (V)</a:t>
                      </a:r>
                      <a:endParaRPr lang="sl-SI" sz="2400" dirty="0"/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5</a:t>
                      </a:r>
                      <a:endParaRPr lang="sl-SI" sz="2400" dirty="0"/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7" marB="45717"/>
                </a:tc>
                <a:extLst>
                  <a:ext uri="{0D108BD9-81ED-4DB2-BD59-A6C34878D82A}">
                    <a16:rowId xmlns:a16="http://schemas.microsoft.com/office/drawing/2014/main" val="3800007455"/>
                  </a:ext>
                </a:extLst>
              </a:tr>
              <a:tr h="54264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Angleščina (V)</a:t>
                      </a:r>
                      <a:endParaRPr lang="sl-SI" sz="2400" dirty="0"/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7</a:t>
                      </a:r>
                      <a:endParaRPr lang="sl-SI" sz="2400" dirty="0"/>
                    </a:p>
                  </a:txBody>
                  <a:tcPr marL="91445" marR="91445" marT="45717" marB="45717"/>
                </a:tc>
                <a:extLst>
                  <a:ext uri="{0D108BD9-81ED-4DB2-BD59-A6C34878D82A}">
                    <a16:rowId xmlns:a16="http://schemas.microsoft.com/office/drawing/2014/main" val="2656056318"/>
                  </a:ext>
                </a:extLst>
              </a:tr>
              <a:tr h="54264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Španščina (V)</a:t>
                      </a:r>
                      <a:endParaRPr lang="sl-SI" sz="2400" dirty="0"/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5</a:t>
                      </a:r>
                      <a:endParaRPr lang="sl-SI" sz="2400" dirty="0"/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7" marB="45717"/>
                </a:tc>
                <a:extLst>
                  <a:ext uri="{0D108BD9-81ED-4DB2-BD59-A6C34878D82A}">
                    <a16:rowId xmlns:a16="http://schemas.microsoft.com/office/drawing/2014/main" val="2499081791"/>
                  </a:ext>
                </a:extLst>
              </a:tr>
              <a:tr h="542644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Fizika</a:t>
                      </a:r>
                      <a:endParaRPr lang="sl-SI" sz="2400" dirty="0"/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5</a:t>
                      </a:r>
                      <a:endParaRPr lang="sl-SI" sz="2400" dirty="0"/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7" marB="45717"/>
                </a:tc>
                <a:extLst>
                  <a:ext uri="{0D108BD9-81ED-4DB2-BD59-A6C34878D82A}">
                    <a16:rowId xmlns:a16="http://schemas.microsoft.com/office/drawing/2014/main" val="3641157198"/>
                  </a:ext>
                </a:extLst>
              </a:tr>
            </a:tbl>
          </a:graphicData>
        </a:graphic>
      </p:graphicFrame>
      <p:sp>
        <p:nvSpPr>
          <p:cNvPr id="4" name="Pravokotnik 3"/>
          <p:cNvSpPr/>
          <p:nvPr/>
        </p:nvSpPr>
        <p:spPr>
          <a:xfrm>
            <a:off x="2555776" y="5733256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sl-SI" altLang="sl-SI" sz="2800" dirty="0">
                <a:solidFill>
                  <a:srgbClr val="FF0000"/>
                </a:solidFill>
              </a:rPr>
              <a:t>SPLOŠNI USPEH        34 točk</a:t>
            </a:r>
          </a:p>
        </p:txBody>
      </p:sp>
    </p:spTree>
    <p:extLst>
      <p:ext uri="{BB962C8B-B14F-4D97-AF65-F5344CB8AC3E}">
        <p14:creationId xmlns:p14="http://schemas.microsoft.com/office/powerpoint/2010/main" val="1706606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55577" y="404664"/>
            <a:ext cx="524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sl-SI" sz="3200" dirty="0"/>
              <a:t>Pogojno pozitivna ocena </a:t>
            </a:r>
            <a:r>
              <a:rPr lang="sl-SI" altLang="sl-SI" sz="3200" dirty="0" smtClean="0"/>
              <a:t>-PP</a:t>
            </a:r>
            <a:endParaRPr lang="sl-SI" sz="3200" dirty="0"/>
          </a:p>
        </p:txBody>
      </p:sp>
      <p:sp>
        <p:nvSpPr>
          <p:cNvPr id="3" name="Pravokotnik 2"/>
          <p:cNvSpPr/>
          <p:nvPr/>
        </p:nvSpPr>
        <p:spPr>
          <a:xfrm>
            <a:off x="755577" y="1484785"/>
            <a:ext cx="77048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FontTx/>
              <a:buAutoNum type="alphaUcPeriod"/>
              <a:defRPr/>
            </a:pPr>
            <a:r>
              <a:rPr lang="sl-SI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pri predmetih iz skupnega dela</a:t>
            </a:r>
            <a:br>
              <a:rPr lang="sl-SI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sl-SI" sz="3200" dirty="0"/>
              <a:t>če je pri predmetu dosegel 80% točk potrebnih za pozitivno oceno in je bil pri ostalih predmetih ocenjen pozitivno ter je pri vsaj dveh dosegel oceno </a:t>
            </a:r>
            <a:r>
              <a:rPr lang="sl-SI" sz="3200" dirty="0" err="1"/>
              <a:t>db</a:t>
            </a:r>
            <a:r>
              <a:rPr lang="sl-SI" sz="3200" dirty="0"/>
              <a:t>(3)</a:t>
            </a:r>
          </a:p>
          <a:p>
            <a:pPr marL="533400" indent="-533400">
              <a:lnSpc>
                <a:spcPct val="90000"/>
              </a:lnSpc>
              <a:buFontTx/>
              <a:buAutoNum type="alphaUcPeriod"/>
              <a:defRPr/>
            </a:pPr>
            <a:r>
              <a:rPr lang="sl-SI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pri predmetih izbirnega dela</a:t>
            </a:r>
            <a:br>
              <a:rPr lang="sl-SI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sl-SI" sz="3200" dirty="0"/>
              <a:t>če je pri predmetu dosegel 80% točk potrebnih za pozitivno oceno in je bil pri ostalih predmetih ocenjen pozitivno ter je pri vsaj enem dosegel oceno </a:t>
            </a:r>
            <a:r>
              <a:rPr lang="sl-SI" sz="3200" dirty="0" err="1"/>
              <a:t>db</a:t>
            </a:r>
            <a:r>
              <a:rPr lang="sl-SI" sz="3200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3102296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51520" y="332657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sl-SI" sz="3200" dirty="0"/>
              <a:t>Zahteva po </a:t>
            </a:r>
            <a:r>
              <a:rPr lang="sl-SI" altLang="sl-SI" sz="3200" dirty="0" smtClean="0"/>
              <a:t>vpogledu v </a:t>
            </a:r>
            <a:r>
              <a:rPr lang="sl-SI" altLang="sl-SI" sz="3200" dirty="0"/>
              <a:t>izpitno dokumentacijo</a:t>
            </a:r>
            <a:endParaRPr lang="sl-SI" sz="3200" dirty="0"/>
          </a:p>
        </p:txBody>
      </p:sp>
      <p:sp>
        <p:nvSpPr>
          <p:cNvPr id="3" name="Pravokotnik 2"/>
          <p:cNvSpPr/>
          <p:nvPr/>
        </p:nvSpPr>
        <p:spPr>
          <a:xfrm>
            <a:off x="395536" y="1340768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sl-SI" altLang="sl-SI" sz="2000" dirty="0"/>
              <a:t>Vložiti najkasneje </a:t>
            </a:r>
            <a:r>
              <a:rPr lang="sl-SI" altLang="sl-SI" sz="2000" b="1" dirty="0"/>
              <a:t>v treh dneh</a:t>
            </a:r>
            <a:r>
              <a:rPr lang="sl-SI" altLang="sl-SI" sz="2000" dirty="0"/>
              <a:t> od objave rezultatov (zahteva je brezplačna):</a:t>
            </a:r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>
              <a:lnSpc>
                <a:spcPct val="80000"/>
              </a:lnSpc>
            </a:pPr>
            <a:r>
              <a:rPr lang="sl-SI" altLang="sl-SI" sz="2000" dirty="0"/>
              <a:t>Zahteva za vpogled (ni predpisanega obrazca)</a:t>
            </a:r>
          </a:p>
          <a:p>
            <a:pPr>
              <a:lnSpc>
                <a:spcPct val="80000"/>
              </a:lnSpc>
            </a:pPr>
            <a:r>
              <a:rPr lang="sl-SI" altLang="sl-SI" sz="2000" dirty="0"/>
              <a:t>se naslovi direktno na naslov:</a:t>
            </a:r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>
              <a:lnSpc>
                <a:spcPct val="80000"/>
              </a:lnSpc>
            </a:pPr>
            <a:r>
              <a:rPr lang="sl-SI" altLang="sl-SI" sz="2000" dirty="0"/>
              <a:t>   </a:t>
            </a:r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>
              <a:lnSpc>
                <a:spcPct val="80000"/>
              </a:lnSpc>
            </a:pPr>
            <a:endParaRPr lang="sl-SI" altLang="sl-SI" sz="2000" dirty="0" smtClean="0"/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>
              <a:lnSpc>
                <a:spcPct val="80000"/>
              </a:lnSpc>
            </a:pPr>
            <a:endParaRPr lang="sl-SI" altLang="sl-SI" sz="2000" dirty="0" smtClean="0"/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>
              <a:lnSpc>
                <a:spcPct val="80000"/>
              </a:lnSpc>
            </a:pPr>
            <a:endParaRPr lang="sl-SI" altLang="sl-SI" sz="2000" dirty="0" smtClean="0"/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 lvl="1">
              <a:lnSpc>
                <a:spcPct val="80000"/>
              </a:lnSpc>
            </a:pPr>
            <a:r>
              <a:rPr lang="sl-SI" altLang="sl-SI" sz="2000" dirty="0"/>
              <a:t>•	vpogled poteka na </a:t>
            </a:r>
            <a:r>
              <a:rPr lang="sl-SI" altLang="sl-SI" sz="2000" dirty="0" err="1"/>
              <a:t>RICu</a:t>
            </a:r>
            <a:r>
              <a:rPr lang="sl-SI" altLang="sl-SI" sz="2000" dirty="0"/>
              <a:t> (individualni termini na spletu)</a:t>
            </a:r>
          </a:p>
          <a:p>
            <a:pPr lvl="1">
              <a:lnSpc>
                <a:spcPct val="80000"/>
              </a:lnSpc>
            </a:pPr>
            <a:r>
              <a:rPr lang="sl-SI" altLang="sl-SI" sz="2000" dirty="0"/>
              <a:t>•	s seboj lahko kandidat pelje še eno osebo, ki ne sme biti zunanji ocenjevalec izbranega predmeta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2786691"/>
            <a:ext cx="3217355" cy="129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70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PO PREJEMU MATURITETNIH SPRIČEVAL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sl-SI" b="1" dirty="0" smtClean="0"/>
              <a:t>12. </a:t>
            </a:r>
            <a:r>
              <a:rPr lang="sl-SI" b="1" dirty="0" smtClean="0"/>
              <a:t>julij </a:t>
            </a:r>
            <a:r>
              <a:rPr lang="sl-SI" b="1" dirty="0" smtClean="0"/>
              <a:t>2024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Zadnji rok za prijavo kandidatov k splošni maturi  v jesenskem izpitnem roku na šoli</a:t>
            </a:r>
          </a:p>
          <a:p>
            <a:r>
              <a:rPr lang="sl-SI" b="1" dirty="0" smtClean="0"/>
              <a:t>od </a:t>
            </a:r>
            <a:r>
              <a:rPr lang="sl-SI" b="1" dirty="0" smtClean="0"/>
              <a:t>11. </a:t>
            </a:r>
            <a:r>
              <a:rPr lang="sl-SI" b="1" dirty="0" smtClean="0"/>
              <a:t>julija do </a:t>
            </a:r>
            <a:r>
              <a:rPr lang="sl-SI" b="1" dirty="0" smtClean="0"/>
              <a:t>13. </a:t>
            </a:r>
            <a:r>
              <a:rPr lang="sl-SI" b="1" dirty="0" smtClean="0"/>
              <a:t>julija </a:t>
            </a:r>
            <a:r>
              <a:rPr lang="sl-SI" b="1" dirty="0" smtClean="0"/>
              <a:t>2024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e-vpogledi v izpitno dokumentacijo</a:t>
            </a:r>
            <a:endParaRPr lang="sl-SI" sz="2200" dirty="0" smtClean="0"/>
          </a:p>
          <a:p>
            <a:r>
              <a:rPr lang="sl-SI" b="1" dirty="0" smtClean="0"/>
              <a:t>15. </a:t>
            </a:r>
            <a:r>
              <a:rPr lang="sl-SI" b="1" dirty="0" smtClean="0"/>
              <a:t>julij </a:t>
            </a:r>
            <a:r>
              <a:rPr lang="sl-SI" b="1" dirty="0" smtClean="0"/>
              <a:t>2024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/>
              <a:t> </a:t>
            </a:r>
            <a:r>
              <a:rPr lang="sl-SI" b="1" dirty="0" smtClean="0"/>
              <a:t>   </a:t>
            </a:r>
            <a:r>
              <a:rPr lang="sl-SI" dirty="0" smtClean="0"/>
              <a:t>rok za vložitev e-ugovora na oceno oz. na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način izračuna </a:t>
            </a:r>
            <a:r>
              <a:rPr lang="sl-SI" dirty="0"/>
              <a:t>izpitne ocene</a:t>
            </a:r>
            <a:endParaRPr lang="sl-SI" dirty="0" smtClean="0"/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53452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3200" b="1" dirty="0" smtClean="0">
                <a:solidFill>
                  <a:schemeClr val="tx2"/>
                </a:solidFill>
              </a:rPr>
              <a:t>ODGOVORI NA VPRAŠANJA POVEZANA Z MATURO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Tajnica ŠMK Prve gimnazije: </a:t>
            </a:r>
          </a:p>
          <a:p>
            <a:pPr marL="0" indent="0">
              <a:buNone/>
            </a:pPr>
            <a:r>
              <a:rPr lang="sl-SI" sz="2800" dirty="0"/>
              <a:t> </a:t>
            </a:r>
            <a:r>
              <a:rPr lang="sl-SI" sz="2800" dirty="0" smtClean="0"/>
              <a:t>           mag. Zdravka Hajdinjak, </a:t>
            </a:r>
            <a:r>
              <a:rPr lang="sl-SI" sz="2800" dirty="0"/>
              <a:t>p</a:t>
            </a:r>
            <a:r>
              <a:rPr lang="sl-SI" sz="2800" dirty="0" smtClean="0"/>
              <a:t>rof.  </a:t>
            </a:r>
          </a:p>
          <a:p>
            <a:pPr marL="0" indent="0">
              <a:buNone/>
            </a:pPr>
            <a:r>
              <a:rPr lang="sl-SI" sz="2800" dirty="0"/>
              <a:t> </a:t>
            </a:r>
            <a:r>
              <a:rPr lang="sl-SI" sz="2800" dirty="0" smtClean="0"/>
              <a:t>   	(govorilna ura  </a:t>
            </a:r>
            <a:r>
              <a:rPr lang="sl-SI" sz="2800" b="1" dirty="0" smtClean="0"/>
              <a:t>ČETRTEK, </a:t>
            </a:r>
            <a:r>
              <a:rPr lang="sl-SI" sz="2800" b="1" dirty="0" smtClean="0"/>
              <a:t>10.15 </a:t>
            </a:r>
            <a:r>
              <a:rPr lang="sl-SI" sz="2800" dirty="0" smtClean="0"/>
              <a:t>v pisarni za         	maturo )</a:t>
            </a:r>
          </a:p>
          <a:p>
            <a:pPr marL="0" indent="0">
              <a:buNone/>
            </a:pPr>
            <a:endParaRPr lang="sl-SI" sz="2800" dirty="0"/>
          </a:p>
          <a:p>
            <a:r>
              <a:rPr lang="sl-SI" sz="2800" dirty="0" smtClean="0"/>
              <a:t>Spletne strani Državnega izpitnega centra, glej: splošna matura (o predmetih, primeri maturitetnih pol z rešitvami, koledar izpitov…)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0529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PREDMATURITETNI PRIZKUS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Ograda vsebin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1464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0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95536" y="3212976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sz="2400" b="1" dirty="0" smtClean="0"/>
              <a:t>VIŠJA RAVEN</a:t>
            </a:r>
          </a:p>
          <a:p>
            <a:pPr lvl="0"/>
            <a:r>
              <a:rPr lang="sl-SI" sz="2400" dirty="0" smtClean="0"/>
              <a:t>Kandidat opravlja izpit na višji ravni zahtevnosti iz največ treh maturitetnih predmetov, </a:t>
            </a:r>
            <a:r>
              <a:rPr lang="sl-SI" sz="2400" u="sng" dirty="0" smtClean="0"/>
              <a:t>vendar se mu pri splošnem uspehu upošteva ocena po povišani ocenjevalni lestvici pri največ enem tujem jeziku </a:t>
            </a:r>
            <a:r>
              <a:rPr lang="sl-SI" sz="2400" dirty="0" smtClean="0"/>
              <a:t>( vključno z grščino in latinščino), pri čemer se upošteva boljša od ocen. Pri tujem jeziku, ki je ocenjen slabše, se pri splošnem uspehu upošteva ocena v petstopenjski ocenjevalni lestvici.</a:t>
            </a:r>
            <a:endParaRPr lang="sl-SI" sz="2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79512" y="404664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 smtClean="0">
                <a:solidFill>
                  <a:srgbClr val="0070C0"/>
                </a:solidFill>
                <a:latin typeface="+mj-lt"/>
              </a:rPr>
              <a:t>PREDMETI SPLOŠNE MATURE</a:t>
            </a:r>
          </a:p>
          <a:p>
            <a:endParaRPr lang="sl-SI" sz="3600" b="1" dirty="0">
              <a:solidFill>
                <a:srgbClr val="0070C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sl-SI" sz="3200" b="1" dirty="0" smtClean="0"/>
              <a:t>Nekateri predmeti skupnega in izbirnega dela se lahko opravljajo na osnovni (OR) ali višji ravni (VR) zahtevnosti</a:t>
            </a: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11508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MATURITETNI KOLEDAR SPLOŠNE MATURE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2024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7988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82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179512" y="188640"/>
            <a:ext cx="392928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Spomladanski rok splošne mature </a:t>
            </a:r>
            <a:r>
              <a:rPr lang="sl-SI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sl-SI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395536" y="6309324"/>
            <a:ext cx="835292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 </a:t>
            </a:r>
            <a:r>
              <a:rPr lang="sl-SI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Dokončni datum pisanja maturitetnega izpita iz francoščine bo znan do </a:t>
            </a:r>
            <a:r>
              <a:rPr lang="sl-SI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</a:t>
            </a:r>
            <a:r>
              <a:rPr lang="sl-SI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aprila </a:t>
            </a:r>
            <a:r>
              <a:rPr lang="sl-SI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2024.</a:t>
            </a:r>
            <a:endParaRPr lang="sl-SI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54036"/>
              </p:ext>
            </p:extLst>
          </p:nvPr>
        </p:nvGraphicFramePr>
        <p:xfrm>
          <a:off x="539551" y="836721"/>
          <a:ext cx="7920881" cy="5472602"/>
        </p:xfrm>
        <a:graphic>
          <a:graphicData uri="http://schemas.openxmlformats.org/drawingml/2006/table">
            <a:tbl>
              <a:tblPr firstRow="1" bandRow="1"/>
              <a:tblGrid>
                <a:gridCol w="2161828">
                  <a:extLst>
                    <a:ext uri="{9D8B030D-6E8A-4147-A177-3AD203B41FA5}">
                      <a16:colId xmlns:a16="http://schemas.microsoft.com/office/drawing/2014/main" val="2571550576"/>
                    </a:ext>
                  </a:extLst>
                </a:gridCol>
                <a:gridCol w="2442097">
                  <a:extLst>
                    <a:ext uri="{9D8B030D-6E8A-4147-A177-3AD203B41FA5}">
                      <a16:colId xmlns:a16="http://schemas.microsoft.com/office/drawing/2014/main" val="218134011"/>
                    </a:ext>
                  </a:extLst>
                </a:gridCol>
                <a:gridCol w="3316956">
                  <a:extLst>
                    <a:ext uri="{9D8B030D-6E8A-4147-A177-3AD203B41FA5}">
                      <a16:colId xmlns:a16="http://schemas.microsoft.com/office/drawing/2014/main" val="1639799561"/>
                    </a:ext>
                  </a:extLst>
                </a:gridCol>
              </a:tblGrid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datum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predmet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540726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 maj 2024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torek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slovenščina – esej (IP 1)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169438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 maj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sreda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slovenščina – IP 2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098599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 maj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četrtek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filozofija, psihologija, sociologija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506658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 maj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petek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biologija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106015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sobota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angleščina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113099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ponedeljek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geografija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544714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sreda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umetnostna zgodovina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38585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četrtek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ruščina, latinščina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98578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petek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zgodovina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65222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sobota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matematika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95097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ponedeljek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nemščina, francoščina**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7272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torek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fizika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97898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sreda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italijanščina, informatika, francoščina**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71237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četrtek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španščina, francoščina**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73952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petek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kemija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946477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– 21. junij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ponedeljek - petek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ustni izpiti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5231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julij 2024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četrtek</a:t>
                      </a:r>
                      <a:endParaRPr lang="sl-SI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seznanitev kandidatov z uspehom pri splošni maturi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15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55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TEŽAVE IN NEPRAVILNOSTI PRI IZPITU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781512"/>
              </p:ext>
            </p:extLst>
          </p:nvPr>
        </p:nvGraphicFramePr>
        <p:xfrm>
          <a:off x="179512" y="980728"/>
          <a:ext cx="85072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61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REZULTATI MATURE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 </a:t>
            </a:r>
            <a:r>
              <a:rPr lang="sl-SI" sz="4400" dirty="0" smtClean="0"/>
              <a:t>- </a:t>
            </a:r>
            <a:r>
              <a:rPr lang="sl-SI" sz="4400" b="1" dirty="0" smtClean="0"/>
              <a:t>11. </a:t>
            </a:r>
            <a:r>
              <a:rPr lang="sl-SI" sz="4400" b="1" dirty="0"/>
              <a:t>julij </a:t>
            </a:r>
            <a:r>
              <a:rPr lang="sl-SI" sz="4400" b="1" dirty="0" smtClean="0"/>
              <a:t>2024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Seznanitev kandidatov z uspehom pri splošni </a:t>
            </a:r>
            <a:r>
              <a:rPr lang="sl-SI" dirty="0" smtClean="0"/>
              <a:t>maturi.</a:t>
            </a:r>
          </a:p>
          <a:p>
            <a:pPr>
              <a:buNone/>
            </a:pPr>
            <a:r>
              <a:rPr lang="sl-SI" dirty="0" smtClean="0"/>
              <a:t>    (s šifro že ob 7. uri zjutraj)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Ob 11.00 podelitev maturitetnih spričeval         </a:t>
            </a:r>
          </a:p>
        </p:txBody>
      </p:sp>
      <p:pic>
        <p:nvPicPr>
          <p:cNvPr id="17410" name="Picture 2" descr="C:\Users\darjae\Desktop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500570"/>
            <a:ext cx="2571767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56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67544" y="260648"/>
            <a:ext cx="5027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200" b="1" dirty="0"/>
              <a:t>Objava rezultatov </a:t>
            </a:r>
            <a:r>
              <a:rPr lang="sl-SI" altLang="sl-SI" sz="3200" dirty="0"/>
              <a:t>(</a:t>
            </a:r>
            <a:r>
              <a:rPr lang="sl-SI" altLang="sl-SI" sz="3200" b="1" dirty="0">
                <a:solidFill>
                  <a:srgbClr val="FF0000"/>
                </a:solidFill>
              </a:rPr>
              <a:t>ob 7. uri</a:t>
            </a:r>
            <a:r>
              <a:rPr lang="sl-SI" altLang="sl-SI" sz="3200" dirty="0"/>
              <a:t>) </a:t>
            </a:r>
            <a:endParaRPr lang="sl-SI" sz="32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5" y="981244"/>
            <a:ext cx="9010669" cy="547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89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39552" y="332656"/>
            <a:ext cx="3295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600" dirty="0"/>
              <a:t>Uspeh na maturi</a:t>
            </a:r>
            <a:endParaRPr lang="sl-SI" sz="3600" dirty="0"/>
          </a:p>
        </p:txBody>
      </p:sp>
      <p:graphicFrame>
        <p:nvGraphicFramePr>
          <p:cNvPr id="3" name="Group 4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594941"/>
              </p:ext>
            </p:extLst>
          </p:nvPr>
        </p:nvGraphicFramePr>
        <p:xfrm>
          <a:off x="251520" y="1484785"/>
          <a:ext cx="8640959" cy="5184577"/>
        </p:xfrm>
        <a:graphic>
          <a:graphicData uri="http://schemas.openxmlformats.org/drawingml/2006/table">
            <a:tbl>
              <a:tblPr/>
              <a:tblGrid>
                <a:gridCol w="2493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819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Predmet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Osnovna raven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Višja raven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1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Najnižji uspeh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Najvišji uspeh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 predmeta)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8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Slovenščina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zd (2)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odl (5) + 3 t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odl (5) + 3 t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8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Matematika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zd (2)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odl (5)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odl (5) + 3 t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8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Tuj jezik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zd (2)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odl (5)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odl (5) + 3 t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8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izbirni predmet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zd (2)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odl (5)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odl (5)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8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izbirni predmet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zd (2)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odl (5)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odl (5)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8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Točke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30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709</Words>
  <Application>Microsoft Office PowerPoint</Application>
  <PresentationFormat>Diaprojekcija na zaslonu (4:3)</PresentationFormat>
  <Paragraphs>180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9" baseType="lpstr">
      <vt:lpstr>Algerian</vt:lpstr>
      <vt:lpstr>Arial</vt:lpstr>
      <vt:lpstr>Calibri</vt:lpstr>
      <vt:lpstr>Times New Roman</vt:lpstr>
      <vt:lpstr>Officeova tema</vt:lpstr>
      <vt:lpstr>SPLOŠNA MATURA 2024                              </vt:lpstr>
      <vt:lpstr>PREDMATURITETNI PRIZKUS</vt:lpstr>
      <vt:lpstr>PowerPointova predstavitev</vt:lpstr>
      <vt:lpstr>MATURITETNI KOLEDAR SPLOŠNE MATURE 2024</vt:lpstr>
      <vt:lpstr>PowerPointova predstavitev</vt:lpstr>
      <vt:lpstr>TEŽAVE IN NEPRAVILNOSTI PRI IZPITU</vt:lpstr>
      <vt:lpstr>REZULTATI MATURE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 PREJEMU MATURITETNIH SPRIČEVAL</vt:lpstr>
      <vt:lpstr>ODGOVORI NA VPRAŠANJA POVEZANA Z MATURO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SPLOŠNA MATURA 2017</dc:title>
  <dc:creator>Darja Emeršič</dc:creator>
  <cp:lastModifiedBy>Zdravka</cp:lastModifiedBy>
  <cp:revision>36</cp:revision>
  <dcterms:created xsi:type="dcterms:W3CDTF">2017-02-02T11:07:10Z</dcterms:created>
  <dcterms:modified xsi:type="dcterms:W3CDTF">2024-02-01T11:11:10Z</dcterms:modified>
</cp:coreProperties>
</file>